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haansoftxlsx"/>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6.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7.xml" ContentType="application/vnd.openxmlformats-officedocument.theme+xml"/>
  <Override PartName="/ppt/slideLayouts/slideLayout53.xml" ContentType="application/vnd.openxmlformats-officedocument.presentationml.slideLayout+xml"/>
  <Override PartName="/ppt/theme/theme8.xml" ContentType="application/vnd.openxmlformats-officedocument.theme+xml"/>
  <Override PartName="/ppt/slideLayouts/slideLayout54.xml" ContentType="application/vnd.openxmlformats-officedocument.presentationml.slideLayout+xml"/>
  <Override PartName="/ppt/theme/theme9.xml" ContentType="application/vnd.openxmlformats-officedocument.theme+xml"/>
  <Override PartName="/ppt/slideLayouts/slideLayout5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51" r:id="rId2"/>
    <p:sldMasterId id="2147483659" r:id="rId3"/>
    <p:sldMasterId id="2147483667" r:id="rId4"/>
    <p:sldMasterId id="2147483670" r:id="rId5"/>
    <p:sldMasterId id="2147483686" r:id="rId6"/>
    <p:sldMasterId id="2147483702" r:id="rId7"/>
    <p:sldMasterId id="2147483718" r:id="rId8"/>
    <p:sldMasterId id="2147483720" r:id="rId9"/>
    <p:sldMasterId id="2147483722" r:id="rId10"/>
  </p:sldMasterIdLst>
  <p:notesMasterIdLst>
    <p:notesMasterId r:id="rId78"/>
  </p:notesMasterIdLst>
  <p:handoutMasterIdLst>
    <p:handoutMasterId r:id="rId79"/>
  </p:handoutMasterIdLst>
  <p:sldIdLst>
    <p:sldId id="282" r:id="rId11"/>
    <p:sldId id="446" r:id="rId12"/>
    <p:sldId id="335" r:id="rId13"/>
    <p:sldId id="352" r:id="rId14"/>
    <p:sldId id="286" r:id="rId15"/>
    <p:sldId id="459" r:id="rId16"/>
    <p:sldId id="452" r:id="rId17"/>
    <p:sldId id="353" r:id="rId18"/>
    <p:sldId id="457" r:id="rId19"/>
    <p:sldId id="497" r:id="rId20"/>
    <p:sldId id="453" r:id="rId21"/>
    <p:sldId id="461" r:id="rId22"/>
    <p:sldId id="498" r:id="rId23"/>
    <p:sldId id="299" r:id="rId24"/>
    <p:sldId id="462" r:id="rId25"/>
    <p:sldId id="463" r:id="rId26"/>
    <p:sldId id="358" r:id="rId27"/>
    <p:sldId id="362" r:id="rId28"/>
    <p:sldId id="344" r:id="rId29"/>
    <p:sldId id="351" r:id="rId30"/>
    <p:sldId id="349" r:id="rId31"/>
    <p:sldId id="345" r:id="rId32"/>
    <p:sldId id="350" r:id="rId33"/>
    <p:sldId id="465" r:id="rId34"/>
    <p:sldId id="488" r:id="rId35"/>
    <p:sldId id="464" r:id="rId36"/>
    <p:sldId id="356" r:id="rId37"/>
    <p:sldId id="365" r:id="rId38"/>
    <p:sldId id="372" r:id="rId39"/>
    <p:sldId id="369" r:id="rId40"/>
    <p:sldId id="466" r:id="rId41"/>
    <p:sldId id="364" r:id="rId42"/>
    <p:sldId id="454" r:id="rId43"/>
    <p:sldId id="346" r:id="rId44"/>
    <p:sldId id="467" r:id="rId45"/>
    <p:sldId id="363" r:id="rId46"/>
    <p:sldId id="304" r:id="rId47"/>
    <p:sldId id="306" r:id="rId48"/>
    <p:sldId id="455" r:id="rId49"/>
    <p:sldId id="301" r:id="rId50"/>
    <p:sldId id="302" r:id="rId51"/>
    <p:sldId id="303" r:id="rId52"/>
    <p:sldId id="468" r:id="rId53"/>
    <p:sldId id="368" r:id="rId54"/>
    <p:sldId id="341" r:id="rId55"/>
    <p:sldId id="342" r:id="rId56"/>
    <p:sldId id="470" r:id="rId57"/>
    <p:sldId id="396" r:id="rId58"/>
    <p:sldId id="472" r:id="rId59"/>
    <p:sldId id="469" r:id="rId60"/>
    <p:sldId id="474" r:id="rId61"/>
    <p:sldId id="475" r:id="rId62"/>
    <p:sldId id="473" r:id="rId63"/>
    <p:sldId id="397" r:id="rId64"/>
    <p:sldId id="398" r:id="rId65"/>
    <p:sldId id="476" r:id="rId66"/>
    <p:sldId id="399" r:id="rId67"/>
    <p:sldId id="400" r:id="rId68"/>
    <p:sldId id="401" r:id="rId69"/>
    <p:sldId id="402" r:id="rId70"/>
    <p:sldId id="403" r:id="rId71"/>
    <p:sldId id="404" r:id="rId72"/>
    <p:sldId id="405" r:id="rId73"/>
    <p:sldId id="406" r:id="rId74"/>
    <p:sldId id="407" r:id="rId75"/>
    <p:sldId id="408" r:id="rId76"/>
    <p:sldId id="409" r:id="rId77"/>
  </p:sldIdLst>
  <p:sldSz cx="9906000" cy="6858000" type="A4"/>
  <p:notesSz cx="6797675" cy="987425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0000"/>
    <a:srgbClr val="501C1C"/>
    <a:srgbClr val="371143"/>
    <a:srgbClr val="006600"/>
    <a:srgbClr val="EF7E67"/>
    <a:srgbClr val="E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horzBarState="maximized">
    <p:restoredLeft sz="5695" autoAdjust="0"/>
    <p:restoredTop sz="94790" autoAdjust="0"/>
  </p:normalViewPr>
  <p:slideViewPr>
    <p:cSldViewPr>
      <p:cViewPr varScale="1">
        <p:scale>
          <a:sx n="118" d="100"/>
          <a:sy n="118" d="100"/>
        </p:scale>
        <p:origin x="-996" y="-96"/>
      </p:cViewPr>
      <p:guideLst>
        <p:guide orient="horz" pos="2160"/>
        <p:guide pos="3120"/>
      </p:guideLst>
    </p:cSldViewPr>
  </p:slideViewPr>
  <p:notesTextViewPr>
    <p:cViewPr>
      <p:scale>
        <a:sx n="100" d="100"/>
        <a:sy n="100" d="100"/>
      </p:scale>
      <p:origin x="0" y="0"/>
    </p:cViewPr>
  </p:notesTextViewPr>
  <p:sorterViewPr>
    <p:cViewPr>
      <p:scale>
        <a:sx n="100" d="100"/>
        <a:sy n="100"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slide" Target="slides/slide66.xml"/><Relationship Id="rId7" Type="http://schemas.openxmlformats.org/officeDocument/2006/relationships/slideMaster" Target="slideMasters/slideMaster7.xml"/><Relationship Id="rId71" Type="http://schemas.openxmlformats.org/officeDocument/2006/relationships/slide" Target="slides/slide61.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slide" Target="slides/slide51.xml"/><Relationship Id="rId82"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____221111111111111111111111111111111111111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____1111222222222112222112221122222222222222222.xlsx"/></Relationships>
</file>

<file path=ppt/charts/_rels/chart3.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embeddings/oleObject1.bin"/><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계열 1</c:v>
                </c:pt>
              </c:strCache>
            </c:strRef>
          </c:tx>
          <c:spPr>
            <a:gradFill>
              <a:gsLst>
                <a:gs pos="60000">
                  <a:srgbClr val="F58220"/>
                </a:gs>
                <a:gs pos="0">
                  <a:srgbClr val="F55A26"/>
                </a:gs>
              </a:gsLst>
              <a:lin ang="16200000" scaled="0"/>
            </a:gradFill>
            <a:ln w="6350">
              <a:noFill/>
            </a:ln>
            <a:effectLst/>
          </c:spPr>
          <c:invertIfNegative val="0"/>
          <c:cat>
            <c:strRef>
              <c:f>Sheet1!$A$2:$A$5</c:f>
              <c:strCache>
                <c:ptCount val="4"/>
                <c:pt idx="0">
                  <c:v>내용</c:v>
                </c:pt>
                <c:pt idx="1">
                  <c:v>항목 2</c:v>
                </c:pt>
                <c:pt idx="2">
                  <c:v>항목 3</c:v>
                </c:pt>
                <c:pt idx="3">
                  <c:v>항목 4</c:v>
                </c:pt>
              </c:strCache>
            </c:strRef>
          </c:cat>
          <c:val>
            <c:numRef>
              <c:f>Sheet1!$B$2:$B$5</c:f>
              <c:numCache>
                <c:formatCode>General</c:formatCode>
                <c:ptCount val="4"/>
                <c:pt idx="0">
                  <c:v>8.3000000000000007</c:v>
                </c:pt>
                <c:pt idx="1">
                  <c:v>5.5</c:v>
                </c:pt>
                <c:pt idx="2">
                  <c:v>3.5</c:v>
                </c:pt>
                <c:pt idx="3">
                  <c:v>6.8</c:v>
                </c:pt>
              </c:numCache>
            </c:numRef>
          </c:val>
        </c:ser>
        <c:ser>
          <c:idx val="1"/>
          <c:order val="1"/>
          <c:tx>
            <c:strRef>
              <c:f>Sheet1!$C$1</c:f>
              <c:strCache>
                <c:ptCount val="1"/>
                <c:pt idx="0">
                  <c:v>계열 2</c:v>
                </c:pt>
              </c:strCache>
            </c:strRef>
          </c:tx>
          <c:spPr>
            <a:gradFill>
              <a:gsLst>
                <a:gs pos="30000">
                  <a:schemeClr val="bg1">
                    <a:lumMod val="85000"/>
                  </a:schemeClr>
                </a:gs>
                <a:gs pos="0">
                  <a:schemeClr val="bg1">
                    <a:lumMod val="65000"/>
                  </a:schemeClr>
                </a:gs>
                <a:gs pos="100000">
                  <a:schemeClr val="bg1"/>
                </a:gs>
              </a:gsLst>
              <a:lin ang="16200000" scaled="0"/>
            </a:gradFill>
            <a:ln w="6350">
              <a:noFill/>
            </a:ln>
          </c:spPr>
          <c:invertIfNegative val="0"/>
          <c:cat>
            <c:strRef>
              <c:f>Sheet1!$A$2:$A$5</c:f>
              <c:strCache>
                <c:ptCount val="4"/>
                <c:pt idx="0">
                  <c:v>내용</c:v>
                </c:pt>
                <c:pt idx="1">
                  <c:v>항목 2</c:v>
                </c:pt>
                <c:pt idx="2">
                  <c:v>항목 3</c:v>
                </c:pt>
                <c:pt idx="3">
                  <c:v>항목 4</c:v>
                </c:pt>
              </c:strCache>
            </c:strRef>
          </c:cat>
          <c:val>
            <c:numRef>
              <c:f>Sheet1!$C$2:$C$5</c:f>
              <c:numCache>
                <c:formatCode>General</c:formatCode>
                <c:ptCount val="4"/>
                <c:pt idx="0">
                  <c:v>6.4</c:v>
                </c:pt>
                <c:pt idx="1">
                  <c:v>11</c:v>
                </c:pt>
                <c:pt idx="2">
                  <c:v>6.5</c:v>
                </c:pt>
                <c:pt idx="3">
                  <c:v>9</c:v>
                </c:pt>
              </c:numCache>
            </c:numRef>
          </c:val>
        </c:ser>
        <c:ser>
          <c:idx val="2"/>
          <c:order val="2"/>
          <c:tx>
            <c:strRef>
              <c:f>Sheet1!$D$1</c:f>
              <c:strCache>
                <c:ptCount val="1"/>
                <c:pt idx="0">
                  <c:v>계열 3</c:v>
                </c:pt>
              </c:strCache>
            </c:strRef>
          </c:tx>
          <c:spPr>
            <a:gradFill>
              <a:gsLst>
                <a:gs pos="100000">
                  <a:schemeClr val="bg1">
                    <a:lumMod val="85000"/>
                  </a:schemeClr>
                </a:gs>
                <a:gs pos="30000">
                  <a:srgbClr val="9F9F9F"/>
                </a:gs>
                <a:gs pos="0">
                  <a:schemeClr val="tx1">
                    <a:lumMod val="50000"/>
                    <a:lumOff val="50000"/>
                  </a:schemeClr>
                </a:gs>
              </a:gsLst>
              <a:lin ang="16200000" scaled="0"/>
            </a:gradFill>
            <a:ln w="6350">
              <a:noFill/>
            </a:ln>
          </c:spPr>
          <c:invertIfNegative val="0"/>
          <c:cat>
            <c:strRef>
              <c:f>Sheet1!$A$2:$A$5</c:f>
              <c:strCache>
                <c:ptCount val="4"/>
                <c:pt idx="0">
                  <c:v>내용</c:v>
                </c:pt>
                <c:pt idx="1">
                  <c:v>항목 2</c:v>
                </c:pt>
                <c:pt idx="2">
                  <c:v>항목 3</c:v>
                </c:pt>
                <c:pt idx="3">
                  <c:v>항목 4</c:v>
                </c:pt>
              </c:strCache>
            </c:strRef>
          </c:cat>
          <c:val>
            <c:numRef>
              <c:f>Sheet1!$D$2:$D$5</c:f>
              <c:numCache>
                <c:formatCode>General</c:formatCode>
                <c:ptCount val="4"/>
                <c:pt idx="0">
                  <c:v>3.4</c:v>
                </c:pt>
                <c:pt idx="1">
                  <c:v>4.5999999999999996</c:v>
                </c:pt>
                <c:pt idx="2">
                  <c:v>7.8</c:v>
                </c:pt>
                <c:pt idx="3">
                  <c:v>11</c:v>
                </c:pt>
              </c:numCache>
            </c:numRef>
          </c:val>
        </c:ser>
        <c:dLbls>
          <c:showLegendKey val="0"/>
          <c:showVal val="0"/>
          <c:showCatName val="0"/>
          <c:showSerName val="0"/>
          <c:showPercent val="0"/>
          <c:showBubbleSize val="0"/>
        </c:dLbls>
        <c:gapWidth val="132"/>
        <c:axId val="274293504"/>
        <c:axId val="274295040"/>
      </c:barChart>
      <c:catAx>
        <c:axId val="274293504"/>
        <c:scaling>
          <c:orientation val="minMax"/>
        </c:scaling>
        <c:delete val="0"/>
        <c:axPos val="b"/>
        <c:majorTickMark val="none"/>
        <c:minorTickMark val="none"/>
        <c:tickLblPos val="nextTo"/>
        <c:spPr>
          <a:ln>
            <a:solidFill>
              <a:schemeClr val="bg1"/>
            </a:solidFill>
          </a:ln>
        </c:spPr>
        <c:txPr>
          <a:bodyPr/>
          <a:lstStyle/>
          <a:p>
            <a:pPr>
              <a:defRPr sz="800" b="1">
                <a:solidFill>
                  <a:schemeClr val="bg1"/>
                </a:solidFill>
                <a:latin typeface="나눔고딕" pitchFamily="50" charset="-127"/>
                <a:ea typeface="나눔고딕" pitchFamily="50" charset="-127"/>
              </a:defRPr>
            </a:pPr>
            <a:endParaRPr lang="ko-KR"/>
          </a:p>
        </c:txPr>
        <c:crossAx val="274295040"/>
        <c:crosses val="autoZero"/>
        <c:auto val="1"/>
        <c:lblAlgn val="ctr"/>
        <c:lblOffset val="100"/>
        <c:noMultiLvlLbl val="0"/>
      </c:catAx>
      <c:valAx>
        <c:axId val="274295040"/>
        <c:scaling>
          <c:orientation val="minMax"/>
        </c:scaling>
        <c:delete val="0"/>
        <c:axPos val="l"/>
        <c:majorGridlines>
          <c:spPr>
            <a:ln w="3175">
              <a:solidFill>
                <a:prstClr val="white">
                  <a:alpha val="20000"/>
                </a:prstClr>
              </a:solidFill>
            </a:ln>
          </c:spPr>
        </c:majorGridlines>
        <c:numFmt formatCode="General" sourceLinked="1"/>
        <c:majorTickMark val="none"/>
        <c:minorTickMark val="none"/>
        <c:tickLblPos val="nextTo"/>
        <c:spPr>
          <a:ln>
            <a:noFill/>
          </a:ln>
        </c:spPr>
        <c:txPr>
          <a:bodyPr/>
          <a:lstStyle/>
          <a:p>
            <a:pPr>
              <a:defRPr sz="800" b="1">
                <a:solidFill>
                  <a:schemeClr val="bg1"/>
                </a:solidFill>
                <a:latin typeface="나눔고딕" pitchFamily="50" charset="-127"/>
                <a:ea typeface="나눔고딕" pitchFamily="50" charset="-127"/>
              </a:defRPr>
            </a:pPr>
            <a:endParaRPr lang="ko-KR"/>
          </a:p>
        </c:txPr>
        <c:crossAx val="274293504"/>
        <c:crosses val="autoZero"/>
        <c:crossBetween val="between"/>
      </c:valAx>
      <c:spPr>
        <a:noFill/>
        <a:ln w="0">
          <a:noFill/>
        </a:ln>
      </c:spPr>
    </c:plotArea>
    <c:plotVisOnly val="1"/>
    <c:dispBlanksAs val="gap"/>
    <c:showDLblsOverMax val="0"/>
  </c:chart>
  <c:txPr>
    <a:bodyPr/>
    <a:lstStyle/>
    <a:p>
      <a:pPr>
        <a:defRPr sz="1800"/>
      </a:pPr>
      <a:endParaRPr lang="ko-K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0"/>
    <c:plotArea>
      <c:layout/>
      <c:lineChart>
        <c:grouping val="standard"/>
        <c:varyColors val="0"/>
        <c:ser>
          <c:idx val="0"/>
          <c:order val="0"/>
          <c:tx>
            <c:strRef>
              <c:f>Sheet1!$B$1</c:f>
              <c:strCache>
                <c:ptCount val="1"/>
                <c:pt idx="0">
                  <c:v>내용</c:v>
                </c:pt>
              </c:strCache>
            </c:strRef>
          </c:tx>
          <c:spPr>
            <a:ln w="34925">
              <a:solidFill>
                <a:srgbClr val="92D050"/>
              </a:solidFill>
            </a:ln>
          </c:spPr>
          <c:marker>
            <c:symbol val="circle"/>
            <c:size val="8"/>
            <c:spPr>
              <a:solidFill>
                <a:srgbClr val="92D050"/>
              </a:solidFill>
              <a:ln>
                <a:noFill/>
              </a:ln>
            </c:spPr>
          </c:marker>
          <c:cat>
            <c:strRef>
              <c:f>Sheet1!$A$2:$A$5</c:f>
              <c:strCache>
                <c:ptCount val="4"/>
                <c:pt idx="0">
                  <c:v>1분기</c:v>
                </c:pt>
                <c:pt idx="1">
                  <c:v>2분기</c:v>
                </c:pt>
                <c:pt idx="2">
                  <c:v>3분기</c:v>
                </c:pt>
                <c:pt idx="3">
                  <c:v>항목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내용2</c:v>
                </c:pt>
              </c:strCache>
            </c:strRef>
          </c:tx>
          <c:spPr>
            <a:ln w="34925">
              <a:solidFill>
                <a:srgbClr val="FF873C"/>
              </a:solidFill>
            </a:ln>
          </c:spPr>
          <c:marker>
            <c:symbol val="circle"/>
            <c:size val="8"/>
            <c:spPr>
              <a:solidFill>
                <a:srgbClr val="FF873C"/>
              </a:solidFill>
              <a:ln w="19050">
                <a:noFill/>
                <a:prstDash val="solid"/>
              </a:ln>
            </c:spPr>
          </c:marker>
          <c:cat>
            <c:strRef>
              <c:f>Sheet1!$A$2:$A$5</c:f>
              <c:strCache>
                <c:ptCount val="4"/>
                <c:pt idx="0">
                  <c:v>1분기</c:v>
                </c:pt>
                <c:pt idx="1">
                  <c:v>2분기</c:v>
                </c:pt>
                <c:pt idx="2">
                  <c:v>3분기</c:v>
                </c:pt>
                <c:pt idx="3">
                  <c:v>항목 4</c:v>
                </c:pt>
              </c:strCache>
            </c:strRef>
          </c:cat>
          <c:val>
            <c:numRef>
              <c:f>Sheet1!$C$2:$C$5</c:f>
              <c:numCache>
                <c:formatCode>General</c:formatCode>
                <c:ptCount val="4"/>
                <c:pt idx="0">
                  <c:v>2.4</c:v>
                </c:pt>
                <c:pt idx="1">
                  <c:v>4.4000000000000004</c:v>
                </c:pt>
                <c:pt idx="2">
                  <c:v>1.8</c:v>
                </c:pt>
                <c:pt idx="3">
                  <c:v>2.8</c:v>
                </c:pt>
              </c:numCache>
            </c:numRef>
          </c:val>
          <c:smooth val="0"/>
        </c:ser>
        <c:ser>
          <c:idx val="2"/>
          <c:order val="2"/>
          <c:tx>
            <c:strRef>
              <c:f>Sheet1!$D$1</c:f>
              <c:strCache>
                <c:ptCount val="1"/>
                <c:pt idx="0">
                  <c:v>내용3</c:v>
                </c:pt>
              </c:strCache>
            </c:strRef>
          </c:tx>
          <c:spPr>
            <a:ln w="34925">
              <a:solidFill>
                <a:srgbClr val="00B0F0"/>
              </a:solidFill>
            </a:ln>
          </c:spPr>
          <c:marker>
            <c:symbol val="circle"/>
            <c:size val="8"/>
            <c:spPr>
              <a:solidFill>
                <a:srgbClr val="00B0F0"/>
              </a:solidFill>
              <a:ln>
                <a:noFill/>
              </a:ln>
            </c:spPr>
          </c:marker>
          <c:cat>
            <c:strRef>
              <c:f>Sheet1!$A$2:$A$5</c:f>
              <c:strCache>
                <c:ptCount val="4"/>
                <c:pt idx="0">
                  <c:v>1분기</c:v>
                </c:pt>
                <c:pt idx="1">
                  <c:v>2분기</c:v>
                </c:pt>
                <c:pt idx="2">
                  <c:v>3분기</c:v>
                </c:pt>
                <c:pt idx="3">
                  <c:v>항목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1"/>
        <c:smooth val="0"/>
        <c:axId val="274474496"/>
        <c:axId val="274476416"/>
      </c:lineChart>
      <c:catAx>
        <c:axId val="274474496"/>
        <c:scaling>
          <c:orientation val="minMax"/>
        </c:scaling>
        <c:delete val="0"/>
        <c:axPos val="b"/>
        <c:majorTickMark val="none"/>
        <c:minorTickMark val="none"/>
        <c:tickLblPos val="nextTo"/>
        <c:spPr>
          <a:noFill/>
          <a:ln w="15875">
            <a:solidFill>
              <a:schemeClr val="bg1"/>
            </a:solidFill>
          </a:ln>
        </c:spPr>
        <c:txPr>
          <a:bodyPr/>
          <a:lstStyle/>
          <a:p>
            <a:pPr>
              <a:defRPr sz="800" b="1">
                <a:solidFill>
                  <a:schemeClr val="bg1"/>
                </a:solidFill>
                <a:latin typeface="나눔고딕" pitchFamily="50" charset="-127"/>
                <a:ea typeface="나눔고딕" pitchFamily="50" charset="-127"/>
              </a:defRPr>
            </a:pPr>
            <a:endParaRPr lang="ko-KR"/>
          </a:p>
        </c:txPr>
        <c:crossAx val="274476416"/>
        <c:crosses val="autoZero"/>
        <c:auto val="1"/>
        <c:lblAlgn val="ctr"/>
        <c:lblOffset val="100"/>
        <c:noMultiLvlLbl val="0"/>
      </c:catAx>
      <c:valAx>
        <c:axId val="274476416"/>
        <c:scaling>
          <c:orientation val="minMax"/>
        </c:scaling>
        <c:delete val="0"/>
        <c:axPos val="l"/>
        <c:majorGridlines>
          <c:spPr>
            <a:ln>
              <a:solidFill>
                <a:prstClr val="white">
                  <a:alpha val="20000"/>
                </a:prstClr>
              </a:solidFill>
            </a:ln>
          </c:spPr>
        </c:majorGridlines>
        <c:numFmt formatCode="General" sourceLinked="1"/>
        <c:majorTickMark val="in"/>
        <c:minorTickMark val="none"/>
        <c:tickLblPos val="nextTo"/>
        <c:spPr>
          <a:ln>
            <a:noFill/>
          </a:ln>
        </c:spPr>
        <c:txPr>
          <a:bodyPr/>
          <a:lstStyle/>
          <a:p>
            <a:pPr>
              <a:defRPr sz="800" b="1">
                <a:solidFill>
                  <a:schemeClr val="bg1"/>
                </a:solidFill>
                <a:latin typeface="나눔고딕" pitchFamily="50" charset="-127"/>
                <a:ea typeface="나눔고딕" pitchFamily="50" charset="-127"/>
              </a:defRPr>
            </a:pPr>
            <a:endParaRPr lang="ko-KR"/>
          </a:p>
        </c:txPr>
        <c:crossAx val="274474496"/>
        <c:crosses val="autoZero"/>
        <c:crossBetween val="between"/>
      </c:valAx>
      <c:spPr>
        <a:ln>
          <a:noFill/>
        </a:ln>
      </c:spPr>
    </c:plotArea>
    <c:legend>
      <c:legendPos val="t"/>
      <c:legendEntry>
        <c:idx val="0"/>
        <c:txPr>
          <a:bodyPr/>
          <a:lstStyle/>
          <a:p>
            <a:pPr>
              <a:defRPr sz="800" b="1">
                <a:solidFill>
                  <a:schemeClr val="bg1"/>
                </a:solidFill>
                <a:latin typeface="나눔고딕" pitchFamily="50" charset="-127"/>
                <a:ea typeface="나눔고딕" pitchFamily="50" charset="-127"/>
              </a:defRPr>
            </a:pPr>
            <a:endParaRPr lang="ko-KR"/>
          </a:p>
        </c:txPr>
      </c:legendEntry>
      <c:legendEntry>
        <c:idx val="1"/>
        <c:txPr>
          <a:bodyPr/>
          <a:lstStyle/>
          <a:p>
            <a:pPr>
              <a:defRPr sz="800" b="1">
                <a:solidFill>
                  <a:schemeClr val="bg1"/>
                </a:solidFill>
                <a:latin typeface="나눔고딕" pitchFamily="50" charset="-127"/>
                <a:ea typeface="나눔고딕" pitchFamily="50" charset="-127"/>
              </a:defRPr>
            </a:pPr>
            <a:endParaRPr lang="ko-KR"/>
          </a:p>
        </c:txPr>
      </c:legendEntry>
      <c:legendEntry>
        <c:idx val="2"/>
        <c:txPr>
          <a:bodyPr/>
          <a:lstStyle/>
          <a:p>
            <a:pPr>
              <a:defRPr sz="900" b="1">
                <a:solidFill>
                  <a:schemeClr val="bg1"/>
                </a:solidFill>
                <a:latin typeface="나눔고딕" pitchFamily="50" charset="-127"/>
                <a:ea typeface="나눔고딕" pitchFamily="50" charset="-127"/>
              </a:defRPr>
            </a:pPr>
            <a:endParaRPr lang="ko-KR"/>
          </a:p>
        </c:txPr>
      </c:legendEntry>
      <c:layout>
        <c:manualLayout>
          <c:xMode val="edge"/>
          <c:yMode val="edge"/>
          <c:x val="0.59443901886364858"/>
          <c:y val="2.1596158119183351E-2"/>
          <c:w val="0.4051608225866643"/>
          <c:h val="5.4379161952527524E-2"/>
        </c:manualLayout>
      </c:layout>
      <c:overlay val="0"/>
    </c:legend>
    <c:plotVisOnly val="1"/>
    <c:dispBlanksAs val="gap"/>
    <c:showDLblsOverMax val="0"/>
  </c:chart>
  <c:spPr>
    <a:ln>
      <a:noFill/>
    </a:ln>
  </c:spPr>
  <c:txPr>
    <a:bodyPr/>
    <a:lstStyle/>
    <a:p>
      <a:pPr>
        <a:defRPr sz="1800"/>
      </a:pPr>
      <a:endParaRPr lang="ko-K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6490008358027786"/>
          <c:y val="9.7200392088554757E-2"/>
          <c:w val="0.67020002091388653"/>
          <c:h val="0.81138263585059989"/>
        </c:manualLayout>
      </c:layout>
      <c:doughnutChart>
        <c:varyColors val="1"/>
        <c:ser>
          <c:idx val="0"/>
          <c:order val="0"/>
          <c:tx>
            <c:strRef>
              <c:f>Sheet1!$B$1</c:f>
              <c:strCache>
                <c:ptCount val="1"/>
                <c:pt idx="0">
                  <c:v>열1</c:v>
                </c:pt>
              </c:strCache>
            </c:strRef>
          </c:tx>
          <c:spPr>
            <a:ln>
              <a:noFill/>
            </a:ln>
            <a:effectLst>
              <a:outerShdw blurRad="101600" dist="76200" dir="2700000" algn="tl" rotWithShape="0">
                <a:prstClr val="black">
                  <a:alpha val="15000"/>
                </a:prstClr>
              </a:outerShdw>
            </a:effectLst>
          </c:spPr>
          <c:dPt>
            <c:idx val="0"/>
            <c:bubble3D val="0"/>
            <c:spPr>
              <a:solidFill>
                <a:srgbClr val="4BDAE1"/>
              </a:solidFill>
              <a:ln>
                <a:noFill/>
              </a:ln>
              <a:effectLst>
                <a:outerShdw blurRad="101600" dist="76200" dir="2700000" algn="tl" rotWithShape="0">
                  <a:prstClr val="black">
                    <a:alpha val="15000"/>
                  </a:prstClr>
                </a:outerShdw>
              </a:effectLst>
            </c:spPr>
          </c:dPt>
          <c:dPt>
            <c:idx val="1"/>
            <c:bubble3D val="0"/>
            <c:spPr>
              <a:solidFill>
                <a:srgbClr val="92D050"/>
              </a:solidFill>
              <a:ln>
                <a:noFill/>
              </a:ln>
              <a:effectLst>
                <a:outerShdw blurRad="101600" dist="76200" dir="2700000" algn="tl" rotWithShape="0">
                  <a:prstClr val="black">
                    <a:alpha val="15000"/>
                  </a:prstClr>
                </a:outerShdw>
              </a:effectLst>
            </c:spPr>
          </c:dPt>
          <c:dPt>
            <c:idx val="2"/>
            <c:bubble3D val="0"/>
            <c:spPr>
              <a:solidFill>
                <a:srgbClr val="3A98E6"/>
              </a:solidFill>
              <a:ln>
                <a:noFill/>
              </a:ln>
              <a:effectLst>
                <a:outerShdw blurRad="101600" dist="76200" dir="2700000" algn="tl" rotWithShape="0">
                  <a:prstClr val="black">
                    <a:alpha val="15000"/>
                  </a:prstClr>
                </a:outerShdw>
              </a:effectLst>
            </c:spPr>
          </c:dPt>
          <c:dPt>
            <c:idx val="3"/>
            <c:bubble3D val="0"/>
            <c:spPr>
              <a:solidFill>
                <a:srgbClr val="FF873C"/>
              </a:solidFill>
              <a:ln>
                <a:noFill/>
              </a:ln>
              <a:effectLst>
                <a:outerShdw blurRad="101600" dist="76200" dir="2700000" algn="tl" rotWithShape="0">
                  <a:prstClr val="black">
                    <a:alpha val="15000"/>
                  </a:prstClr>
                </a:outerShdw>
              </a:effectLst>
            </c:spPr>
          </c:dPt>
          <c:dPt>
            <c:idx val="4"/>
            <c:bubble3D val="0"/>
            <c:spPr>
              <a:solidFill>
                <a:sysClr val="window" lastClr="FFFFFF">
                  <a:lumMod val="65000"/>
                </a:sysClr>
              </a:solidFill>
              <a:ln>
                <a:noFill/>
              </a:ln>
              <a:effectLst>
                <a:outerShdw blurRad="50800" dist="38100" dir="2700000" algn="tl" rotWithShape="0">
                  <a:prstClr val="black">
                    <a:alpha val="40000"/>
                  </a:prstClr>
                </a:outerShdw>
              </a:effectLst>
            </c:spPr>
          </c:dPt>
          <c:dLbls>
            <c:txPr>
              <a:bodyPr/>
              <a:lstStyle/>
              <a:p>
                <a:pPr>
                  <a:defRPr sz="800" b="1">
                    <a:solidFill>
                      <a:schemeClr val="bg1"/>
                    </a:solidFill>
                    <a:latin typeface="나눔고딕" pitchFamily="50" charset="-127"/>
                    <a:ea typeface="나눔고딕" pitchFamily="50" charset="-127"/>
                  </a:defRPr>
                </a:pPr>
                <a:endParaRPr lang="ko-KR"/>
              </a:p>
            </c:txPr>
            <c:showLegendKey val="0"/>
            <c:showVal val="0"/>
            <c:showCatName val="0"/>
            <c:showSerName val="0"/>
            <c:showPercent val="1"/>
            <c:showBubbleSize val="0"/>
            <c:separator> </c:separator>
            <c:showLeaderLines val="0"/>
          </c:dLbls>
          <c:cat>
            <c:strRef>
              <c:f>Sheet1!$A$2:$A$6</c:f>
              <c:strCache>
                <c:ptCount val="5"/>
                <c:pt idx="0">
                  <c:v>내용</c:v>
                </c:pt>
                <c:pt idx="1">
                  <c:v>내용</c:v>
                </c:pt>
                <c:pt idx="2">
                  <c:v>내용</c:v>
                </c:pt>
                <c:pt idx="3">
                  <c:v>내용</c:v>
                </c:pt>
                <c:pt idx="4">
                  <c:v>내용</c:v>
                </c:pt>
              </c:strCache>
            </c:strRef>
          </c:cat>
          <c:val>
            <c:numRef>
              <c:f>Sheet1!$B$2:$B$6</c:f>
              <c:numCache>
                <c:formatCode>General</c:formatCode>
                <c:ptCount val="5"/>
                <c:pt idx="0">
                  <c:v>5</c:v>
                </c:pt>
                <c:pt idx="1">
                  <c:v>3</c:v>
                </c:pt>
                <c:pt idx="2">
                  <c:v>10</c:v>
                </c:pt>
                <c:pt idx="3">
                  <c:v>80</c:v>
                </c:pt>
                <c:pt idx="4">
                  <c:v>2</c:v>
                </c:pt>
              </c:numCache>
            </c:numRef>
          </c:val>
        </c:ser>
        <c:dLbls>
          <c:showLegendKey val="0"/>
          <c:showVal val="0"/>
          <c:showCatName val="0"/>
          <c:showSerName val="0"/>
          <c:showPercent val="0"/>
          <c:showBubbleSize val="0"/>
          <c:showLeaderLines val="0"/>
        </c:dLbls>
        <c:firstSliceAng val="54"/>
        <c:holeSize val="70"/>
      </c:doughnutChart>
    </c:plotArea>
    <c:legend>
      <c:legendPos val="r"/>
      <c:layout/>
      <c:overlay val="1"/>
      <c:txPr>
        <a:bodyPr/>
        <a:lstStyle/>
        <a:p>
          <a:pPr>
            <a:defRPr sz="800">
              <a:solidFill>
                <a:schemeClr val="bg1"/>
              </a:solidFill>
              <a:latin typeface="나눔고딕 ExtraBold" pitchFamily="50" charset="-127"/>
              <a:ea typeface="나눔고딕 ExtraBold" pitchFamily="50" charset="-127"/>
            </a:defRPr>
          </a:pPr>
          <a:endParaRPr lang="ko-KR"/>
        </a:p>
      </c:txPr>
    </c:legend>
    <c:plotVisOnly val="1"/>
    <c:dispBlanksAs val="gap"/>
    <c:showDLblsOverMax val="0"/>
  </c:chart>
  <c:spPr>
    <a:effectLst>
      <a:outerShdw blurRad="50800" dist="50800" dir="5400000" algn="ctr" rotWithShape="0">
        <a:srgbClr val="000000">
          <a:alpha val="38000"/>
        </a:srgbClr>
      </a:outerShdw>
    </a:effectLst>
  </c:spPr>
  <c:txPr>
    <a:bodyPr/>
    <a:lstStyle/>
    <a:p>
      <a:pPr>
        <a:defRPr sz="1800"/>
      </a:pPr>
      <a:endParaRPr lang="ko-KR"/>
    </a:p>
  </c:txPr>
  <c:externalData r:id="rId2">
    <c:autoUpdate val="0"/>
  </c:externalData>
  <c:userShapes r:id="rId3"/>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0F77BF-FBF3-42D7-99F5-BB5CC9011B6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pPr latinLnBrk="1"/>
          <a:endParaRPr lang="ko-KR" altLang="en-US"/>
        </a:p>
      </dgm:t>
    </dgm:pt>
    <dgm:pt modelId="{36052BE7-8026-4FAC-9232-AE070B217699}">
      <dgm:prSet phldrT="[텍스트]" custT="1"/>
      <dgm:spPr>
        <a:gradFill rotWithShape="0">
          <a:gsLst>
            <a:gs pos="60000">
              <a:schemeClr val="bg1">
                <a:lumMod val="85000"/>
              </a:schemeClr>
            </a:gs>
            <a:gs pos="0">
              <a:schemeClr val="bg1"/>
            </a:gs>
          </a:gsLst>
          <a:lin ang="16200000" scaled="0"/>
        </a:gradFill>
        <a:ln w="12700">
          <a:noFill/>
        </a:ln>
        <a:effectLst>
          <a:outerShdw blurRad="127000" dist="76200" dir="5400000" algn="t" rotWithShape="0">
            <a:prstClr val="black">
              <a:alpha val="30000"/>
            </a:prstClr>
          </a:outerShdw>
          <a:reflection stA="60000" endPos="65000" dist="50800" dir="5400000" sy="-100000" algn="bl" rotWithShape="0"/>
        </a:effectLst>
        <a:scene3d>
          <a:camera prst="orthographicFront"/>
          <a:lightRig rig="threePt" dir="t"/>
        </a:scene3d>
        <a:sp3d>
          <a:bevelT w="38100" h="25400"/>
        </a:sp3d>
      </dgm:spPr>
      <dgm:t>
        <a:bodyPr/>
        <a:lstStyle/>
        <a:p>
          <a:pPr marL="0" algn="ctr" defTabSz="914400" rtl="0" eaLnBrk="1" latinLnBrk="1" hangingPunct="1"/>
          <a:r>
            <a:rPr lang="ko-KR" altLang="en-US" sz="1400" b="1" kern="1200" spc="-100" baseline="0" dirty="0" smtClean="0">
              <a:gradFill>
                <a:gsLst>
                  <a:gs pos="100000">
                    <a:schemeClr val="tx1">
                      <a:lumMod val="65000"/>
                      <a:lumOff val="35000"/>
                    </a:schemeClr>
                  </a:gs>
                  <a:gs pos="0">
                    <a:schemeClr val="tx1">
                      <a:lumMod val="65000"/>
                      <a:lumOff val="35000"/>
                    </a:schemeClr>
                  </a:gs>
                </a:gsLst>
                <a:lin ang="5400000" scaled="0"/>
              </a:gradFill>
            </a:rPr>
            <a:t>내용</a:t>
          </a:r>
          <a:endParaRPr lang="ko-KR" altLang="en-US" sz="1400" kern="1200" dirty="0">
            <a:gradFill>
              <a:gsLst>
                <a:gs pos="100000">
                  <a:schemeClr val="tx1">
                    <a:lumMod val="65000"/>
                    <a:lumOff val="35000"/>
                  </a:schemeClr>
                </a:gs>
                <a:gs pos="0">
                  <a:schemeClr val="tx1">
                    <a:lumMod val="65000"/>
                    <a:lumOff val="35000"/>
                  </a:schemeClr>
                </a:gs>
              </a:gsLst>
              <a:lin ang="5400000" scaled="0"/>
            </a:gradFill>
            <a:latin typeface="+mn-lt"/>
            <a:ea typeface="+mn-ea"/>
            <a:cs typeface="+mn-cs"/>
          </a:endParaRPr>
        </a:p>
      </dgm:t>
    </dgm:pt>
    <dgm:pt modelId="{131D1EB8-D9DA-46C4-8757-BE38F4348AA8}" type="parTrans" cxnId="{10685125-9EF1-47F9-A26A-529E02C15D55}">
      <dgm:prSet/>
      <dgm:spPr/>
      <dgm:t>
        <a:bodyPr/>
        <a:lstStyle/>
        <a:p>
          <a:pPr latinLnBrk="1"/>
          <a:endParaRPr lang="ko-KR" altLang="en-US"/>
        </a:p>
      </dgm:t>
    </dgm:pt>
    <dgm:pt modelId="{E8859A2D-41A9-4FA0-92BA-5CA3664BCB0A}" type="sibTrans" cxnId="{10685125-9EF1-47F9-A26A-529E02C15D55}">
      <dgm:prSet/>
      <dgm:spPr/>
      <dgm:t>
        <a:bodyPr/>
        <a:lstStyle/>
        <a:p>
          <a:pPr latinLnBrk="1"/>
          <a:endParaRPr lang="ko-KR" altLang="en-US"/>
        </a:p>
      </dgm:t>
    </dgm:pt>
    <dgm:pt modelId="{29D42C46-4759-4387-903B-3AC8FCED856B}">
      <dgm:prSet phldrT="[텍스트]" custT="1"/>
      <dgm:spPr>
        <a:gradFill rotWithShape="0">
          <a:gsLst>
            <a:gs pos="60000">
              <a:schemeClr val="bg1">
                <a:lumMod val="85000"/>
              </a:schemeClr>
            </a:gs>
            <a:gs pos="0">
              <a:schemeClr val="bg1"/>
            </a:gs>
          </a:gsLst>
          <a:lin ang="16200000" scaled="0"/>
        </a:gradFill>
        <a:ln w="12700">
          <a:noFill/>
        </a:ln>
        <a:effectLst>
          <a:outerShdw blurRad="127000" dist="76200" dir="5400000" algn="ctr" rotWithShape="0">
            <a:srgbClr val="000000">
              <a:alpha val="30000"/>
            </a:srgbClr>
          </a:outerShdw>
          <a:reflection blurRad="6350" stA="50000" endA="300" endPos="55500" dist="50800" dir="5400000" sy="-100000" algn="bl" rotWithShape="0"/>
        </a:effectLst>
        <a:scene3d>
          <a:camera prst="orthographicFront"/>
          <a:lightRig rig="threePt" dir="t"/>
        </a:scene3d>
        <a:sp3d>
          <a:bevelT w="38100" h="25400"/>
        </a:sp3d>
      </dgm:spPr>
      <dgm:t>
        <a:bodyPr/>
        <a:lstStyle/>
        <a:p>
          <a:pPr marL="0" algn="ctr" defTabSz="914400" rtl="0" eaLnBrk="1" latinLnBrk="1" hangingPunct="1"/>
          <a:r>
            <a:rPr lang="ko-KR" altLang="en-US" sz="1400" b="1" kern="1200" spc="-100" baseline="0" dirty="0" smtClean="0">
              <a:gradFill>
                <a:gsLst>
                  <a:gs pos="100000">
                    <a:schemeClr val="tx1">
                      <a:lumMod val="65000"/>
                      <a:lumOff val="35000"/>
                    </a:schemeClr>
                  </a:gs>
                  <a:gs pos="0">
                    <a:schemeClr val="tx1">
                      <a:lumMod val="65000"/>
                      <a:lumOff val="35000"/>
                    </a:schemeClr>
                  </a:gs>
                </a:gsLst>
                <a:lin ang="5400000" scaled="0"/>
              </a:gradFill>
            </a:rPr>
            <a:t>내용</a:t>
          </a:r>
          <a:endParaRPr lang="ko-KR" altLang="en-US" sz="1400" b="1" kern="1200" spc="-100" baseline="0" dirty="0">
            <a:gradFill>
              <a:gsLst>
                <a:gs pos="100000">
                  <a:schemeClr val="tx1">
                    <a:lumMod val="65000"/>
                    <a:lumOff val="35000"/>
                  </a:schemeClr>
                </a:gs>
                <a:gs pos="0">
                  <a:schemeClr val="tx1">
                    <a:lumMod val="65000"/>
                    <a:lumOff val="35000"/>
                  </a:schemeClr>
                </a:gs>
              </a:gsLst>
              <a:lin ang="5400000" scaled="0"/>
            </a:gradFill>
          </a:endParaRPr>
        </a:p>
      </dgm:t>
    </dgm:pt>
    <dgm:pt modelId="{4FFC5419-2198-4F53-998D-67AAD18D5351}" type="parTrans" cxnId="{5C34BAF4-69FB-4C86-83B9-0159FE3BCA5E}">
      <dgm:prSet/>
      <dgm:spPr>
        <a:ln w="12700">
          <a:solidFill>
            <a:srgbClr val="FF873C"/>
          </a:solidFill>
        </a:ln>
      </dgm:spPr>
      <dgm:t>
        <a:bodyPr/>
        <a:lstStyle/>
        <a:p>
          <a:pPr latinLnBrk="1"/>
          <a:endParaRPr lang="ko-KR" altLang="en-US"/>
        </a:p>
      </dgm:t>
    </dgm:pt>
    <dgm:pt modelId="{42BE926C-EFE5-4A90-940F-D805CD80E6A8}" type="sibTrans" cxnId="{5C34BAF4-69FB-4C86-83B9-0159FE3BCA5E}">
      <dgm:prSet/>
      <dgm:spPr/>
      <dgm:t>
        <a:bodyPr/>
        <a:lstStyle/>
        <a:p>
          <a:pPr latinLnBrk="1"/>
          <a:endParaRPr lang="ko-KR" altLang="en-US"/>
        </a:p>
      </dgm:t>
    </dgm:pt>
    <dgm:pt modelId="{2276959B-88A4-488C-BB3A-C8F22641C678}">
      <dgm:prSet phldrT="[텍스트]" custT="1"/>
      <dgm:spPr>
        <a:gradFill rotWithShape="0">
          <a:gsLst>
            <a:gs pos="60000">
              <a:schemeClr val="bg1">
                <a:lumMod val="85000"/>
              </a:schemeClr>
            </a:gs>
            <a:gs pos="0">
              <a:schemeClr val="bg1"/>
            </a:gs>
          </a:gsLst>
          <a:lin ang="16200000" scaled="0"/>
        </a:gradFill>
        <a:ln w="12700">
          <a:noFill/>
        </a:ln>
        <a:effectLst>
          <a:outerShdw blurRad="127000" dist="76200" dir="5400000" algn="ctr" rotWithShape="0">
            <a:srgbClr val="000000">
              <a:alpha val="30000"/>
            </a:srgbClr>
          </a:outerShdw>
          <a:reflection blurRad="6350" stA="50000" endA="300" endPos="55500" dist="50800" dir="5400000" sy="-100000" algn="bl" rotWithShape="0"/>
        </a:effectLst>
        <a:scene3d>
          <a:camera prst="orthographicFront"/>
          <a:lightRig rig="threePt" dir="t"/>
        </a:scene3d>
        <a:sp3d>
          <a:bevelT w="38100" h="25400"/>
        </a:sp3d>
      </dgm:spPr>
      <dgm:t>
        <a:bodyPr/>
        <a:lstStyle/>
        <a:p>
          <a:pPr latinLnBrk="1"/>
          <a:r>
            <a:rPr lang="ko-KR" altLang="en-US" sz="1400" b="1" kern="1200" spc="-100" baseline="0" dirty="0" smtClean="0">
              <a:gradFill>
                <a:gsLst>
                  <a:gs pos="100000">
                    <a:schemeClr val="tx1">
                      <a:lumMod val="65000"/>
                      <a:lumOff val="35000"/>
                    </a:schemeClr>
                  </a:gs>
                  <a:gs pos="0">
                    <a:schemeClr val="tx1">
                      <a:lumMod val="65000"/>
                      <a:lumOff val="35000"/>
                    </a:schemeClr>
                  </a:gs>
                </a:gsLst>
                <a:lin ang="5400000" scaled="0"/>
              </a:gradFill>
            </a:rPr>
            <a:t>내용</a:t>
          </a:r>
          <a:endParaRPr lang="ko-KR" altLang="en-US" sz="1400" b="1" kern="1200" spc="-100" baseline="0" dirty="0">
            <a:gradFill>
              <a:gsLst>
                <a:gs pos="100000">
                  <a:schemeClr val="tx1">
                    <a:lumMod val="65000"/>
                    <a:lumOff val="35000"/>
                  </a:schemeClr>
                </a:gs>
                <a:gs pos="0">
                  <a:schemeClr val="tx1">
                    <a:lumMod val="65000"/>
                    <a:lumOff val="35000"/>
                  </a:schemeClr>
                </a:gs>
              </a:gsLst>
              <a:lin ang="5400000" scaled="0"/>
            </a:gradFill>
          </a:endParaRPr>
        </a:p>
      </dgm:t>
    </dgm:pt>
    <dgm:pt modelId="{F5884756-73D1-49CD-B44A-055C186A1163}" type="parTrans" cxnId="{8B314A0B-1E89-4147-9785-7FB618A71C61}">
      <dgm:prSet/>
      <dgm:spPr>
        <a:ln w="12700">
          <a:solidFill>
            <a:srgbClr val="FF873C"/>
          </a:solidFill>
        </a:ln>
      </dgm:spPr>
      <dgm:t>
        <a:bodyPr/>
        <a:lstStyle/>
        <a:p>
          <a:pPr latinLnBrk="1"/>
          <a:endParaRPr lang="ko-KR" altLang="en-US"/>
        </a:p>
      </dgm:t>
    </dgm:pt>
    <dgm:pt modelId="{FADD4ED5-991E-4241-879B-FDF2916C02E6}" type="sibTrans" cxnId="{8B314A0B-1E89-4147-9785-7FB618A71C61}">
      <dgm:prSet/>
      <dgm:spPr/>
      <dgm:t>
        <a:bodyPr/>
        <a:lstStyle/>
        <a:p>
          <a:pPr latinLnBrk="1"/>
          <a:endParaRPr lang="ko-KR" altLang="en-US"/>
        </a:p>
      </dgm:t>
    </dgm:pt>
    <dgm:pt modelId="{AFE60614-0FC8-42BD-9D64-0C21C3524EB3}">
      <dgm:prSet phldrT="[텍스트]" custT="1"/>
      <dgm:spPr>
        <a:gradFill rotWithShape="0">
          <a:gsLst>
            <a:gs pos="60000">
              <a:schemeClr val="bg1">
                <a:lumMod val="85000"/>
              </a:schemeClr>
            </a:gs>
            <a:gs pos="0">
              <a:schemeClr val="bg1"/>
            </a:gs>
          </a:gsLst>
          <a:lin ang="16200000" scaled="0"/>
        </a:gradFill>
        <a:ln w="12700">
          <a:noFill/>
        </a:ln>
        <a:effectLst>
          <a:outerShdw blurRad="127000" dist="76200" dir="5400000" algn="ctr" rotWithShape="0">
            <a:srgbClr val="000000">
              <a:alpha val="30000"/>
            </a:srgbClr>
          </a:outerShdw>
          <a:reflection blurRad="6350" stA="50000" endA="300" endPos="55500" dist="50800" dir="5400000" sy="-100000" algn="bl" rotWithShape="0"/>
        </a:effectLst>
        <a:scene3d>
          <a:camera prst="orthographicFront"/>
          <a:lightRig rig="threePt" dir="t"/>
        </a:scene3d>
        <a:sp3d>
          <a:bevelT w="38100" h="25400"/>
        </a:sp3d>
      </dgm:spPr>
      <dgm:t>
        <a:bodyPr/>
        <a:lstStyle/>
        <a:p>
          <a:pPr marL="0" algn="ctr" defTabSz="914400" rtl="0" eaLnBrk="1" latinLnBrk="1" hangingPunct="1"/>
          <a:r>
            <a:rPr lang="ko-KR" altLang="en-US" sz="1400" b="1" kern="1200" spc="-100" baseline="0" dirty="0" smtClean="0">
              <a:gradFill>
                <a:gsLst>
                  <a:gs pos="100000">
                    <a:schemeClr val="tx1">
                      <a:lumMod val="65000"/>
                      <a:lumOff val="35000"/>
                    </a:schemeClr>
                  </a:gs>
                  <a:gs pos="0">
                    <a:schemeClr val="tx1">
                      <a:lumMod val="65000"/>
                      <a:lumOff val="35000"/>
                    </a:schemeClr>
                  </a:gs>
                </a:gsLst>
                <a:lin ang="5400000" scaled="0"/>
              </a:gradFill>
            </a:rPr>
            <a:t>내용</a:t>
          </a:r>
          <a:endParaRPr lang="ko-KR" altLang="en-US" sz="1400" b="1" kern="1200" spc="-100" baseline="0" dirty="0">
            <a:gradFill>
              <a:gsLst>
                <a:gs pos="100000">
                  <a:schemeClr val="tx1">
                    <a:lumMod val="65000"/>
                    <a:lumOff val="35000"/>
                  </a:schemeClr>
                </a:gs>
                <a:gs pos="0">
                  <a:schemeClr val="tx1">
                    <a:lumMod val="65000"/>
                    <a:lumOff val="35000"/>
                  </a:schemeClr>
                </a:gs>
              </a:gsLst>
              <a:lin ang="5400000" scaled="0"/>
            </a:gradFill>
          </a:endParaRPr>
        </a:p>
      </dgm:t>
    </dgm:pt>
    <dgm:pt modelId="{D64E67B5-8749-4882-921C-E059AC1F8EB9}" type="parTrans" cxnId="{A0CE86E4-0073-4AFA-9CD1-5DE763C7A864}">
      <dgm:prSet/>
      <dgm:spPr>
        <a:ln w="12700">
          <a:solidFill>
            <a:srgbClr val="FF873C"/>
          </a:solidFill>
        </a:ln>
      </dgm:spPr>
      <dgm:t>
        <a:bodyPr/>
        <a:lstStyle/>
        <a:p>
          <a:pPr latinLnBrk="1"/>
          <a:endParaRPr lang="ko-KR" altLang="en-US"/>
        </a:p>
      </dgm:t>
    </dgm:pt>
    <dgm:pt modelId="{0F6138C3-C751-48BB-90C7-E522B5ABF347}" type="sibTrans" cxnId="{A0CE86E4-0073-4AFA-9CD1-5DE763C7A864}">
      <dgm:prSet/>
      <dgm:spPr/>
      <dgm:t>
        <a:bodyPr/>
        <a:lstStyle/>
        <a:p>
          <a:pPr latinLnBrk="1"/>
          <a:endParaRPr lang="ko-KR" altLang="en-US"/>
        </a:p>
      </dgm:t>
    </dgm:pt>
    <dgm:pt modelId="{5EDB58E3-3CF3-4918-84C0-45F3021BAA8A}">
      <dgm:prSet phldrT="[텍스트]" custT="1"/>
      <dgm:spPr>
        <a:gradFill rotWithShape="0">
          <a:gsLst>
            <a:gs pos="60000">
              <a:schemeClr val="bg1">
                <a:lumMod val="85000"/>
              </a:schemeClr>
            </a:gs>
            <a:gs pos="0">
              <a:schemeClr val="bg1"/>
            </a:gs>
          </a:gsLst>
          <a:lin ang="16200000" scaled="0"/>
        </a:gradFill>
        <a:ln w="12700">
          <a:noFill/>
        </a:ln>
        <a:effectLst>
          <a:outerShdw blurRad="127000" dist="76200" dir="5400000" algn="ctr" rotWithShape="0">
            <a:srgbClr val="000000">
              <a:alpha val="30000"/>
            </a:srgbClr>
          </a:outerShdw>
          <a:reflection blurRad="6350" stA="50000" endA="300" endPos="55500" dist="50800" dir="5400000" sy="-100000" algn="bl" rotWithShape="0"/>
        </a:effectLst>
        <a:scene3d>
          <a:camera prst="orthographicFront"/>
          <a:lightRig rig="threePt" dir="t"/>
        </a:scene3d>
        <a:sp3d>
          <a:bevelT w="38100" h="25400"/>
        </a:sp3d>
      </dgm:spPr>
      <dgm:t>
        <a:bodyPr/>
        <a:lstStyle/>
        <a:p>
          <a:pPr latinLnBrk="1"/>
          <a:r>
            <a:rPr lang="ko-KR" altLang="en-US" sz="1400" b="1" kern="1200" spc="-100" baseline="0" dirty="0" smtClean="0">
              <a:gradFill>
                <a:gsLst>
                  <a:gs pos="100000">
                    <a:schemeClr val="tx1">
                      <a:lumMod val="65000"/>
                      <a:lumOff val="35000"/>
                    </a:schemeClr>
                  </a:gs>
                  <a:gs pos="0">
                    <a:schemeClr val="tx1">
                      <a:lumMod val="65000"/>
                      <a:lumOff val="35000"/>
                    </a:schemeClr>
                  </a:gs>
                </a:gsLst>
                <a:lin ang="5400000" scaled="0"/>
              </a:gradFill>
            </a:rPr>
            <a:t>내용</a:t>
          </a:r>
          <a:endParaRPr lang="ko-KR" altLang="en-US" sz="1400" b="1" kern="1200" spc="-100" baseline="0" dirty="0">
            <a:gradFill>
              <a:gsLst>
                <a:gs pos="100000">
                  <a:schemeClr val="tx1">
                    <a:lumMod val="65000"/>
                    <a:lumOff val="35000"/>
                  </a:schemeClr>
                </a:gs>
                <a:gs pos="0">
                  <a:schemeClr val="tx1">
                    <a:lumMod val="65000"/>
                    <a:lumOff val="35000"/>
                  </a:schemeClr>
                </a:gs>
              </a:gsLst>
              <a:lin ang="5400000" scaled="0"/>
            </a:gradFill>
          </a:endParaRPr>
        </a:p>
      </dgm:t>
    </dgm:pt>
    <dgm:pt modelId="{23CD50A0-6757-430A-A9A1-0967C4BBDC47}" type="parTrans" cxnId="{46C4BE31-4974-4628-BEE5-AFC34A9AA059}">
      <dgm:prSet/>
      <dgm:spPr>
        <a:ln w="12700">
          <a:solidFill>
            <a:srgbClr val="FF873C"/>
          </a:solidFill>
        </a:ln>
      </dgm:spPr>
      <dgm:t>
        <a:bodyPr/>
        <a:lstStyle/>
        <a:p>
          <a:pPr latinLnBrk="1"/>
          <a:endParaRPr lang="ko-KR" altLang="en-US"/>
        </a:p>
      </dgm:t>
    </dgm:pt>
    <dgm:pt modelId="{663AB9E6-E4C4-430C-9294-EBDF04144CF9}" type="sibTrans" cxnId="{46C4BE31-4974-4628-BEE5-AFC34A9AA059}">
      <dgm:prSet/>
      <dgm:spPr/>
      <dgm:t>
        <a:bodyPr/>
        <a:lstStyle/>
        <a:p>
          <a:pPr latinLnBrk="1"/>
          <a:endParaRPr lang="ko-KR" altLang="en-US"/>
        </a:p>
      </dgm:t>
    </dgm:pt>
    <dgm:pt modelId="{595E8133-FAA7-4261-A1E8-44262869AC63}">
      <dgm:prSet phldrT="[텍스트]" custT="1"/>
      <dgm:spPr>
        <a:gradFill flip="none" rotWithShape="0">
          <a:gsLst>
            <a:gs pos="60000">
              <a:schemeClr val="bg1">
                <a:lumMod val="85000"/>
              </a:schemeClr>
            </a:gs>
            <a:gs pos="0">
              <a:schemeClr val="bg1"/>
            </a:gs>
          </a:gsLst>
          <a:lin ang="16200000" scaled="0"/>
          <a:tileRect/>
        </a:gradFill>
        <a:ln w="12700">
          <a:noFill/>
        </a:ln>
        <a:effectLst>
          <a:outerShdw blurRad="127000" dist="76200" dir="5400000" algn="ctr" rotWithShape="0">
            <a:srgbClr val="000000">
              <a:alpha val="30000"/>
            </a:srgbClr>
          </a:outerShdw>
          <a:reflection blurRad="6350" stA="50000" endA="300" endPos="55500" dist="50800" dir="5400000" sy="-100000" algn="bl" rotWithShape="0"/>
        </a:effectLst>
        <a:scene3d>
          <a:camera prst="orthographicFront"/>
          <a:lightRig rig="threePt" dir="t"/>
        </a:scene3d>
        <a:sp3d>
          <a:bevelT w="38100" h="25400"/>
        </a:sp3d>
      </dgm:spPr>
      <dgm:t>
        <a:bodyPr/>
        <a:lstStyle/>
        <a:p>
          <a:pPr marL="0" algn="ctr" defTabSz="914400" rtl="0" eaLnBrk="1" latinLnBrk="1" hangingPunct="1"/>
          <a:r>
            <a:rPr lang="ko-KR" altLang="en-US" sz="1400" b="1" kern="1200" spc="-100" baseline="0" dirty="0" smtClean="0">
              <a:gradFill>
                <a:gsLst>
                  <a:gs pos="100000">
                    <a:schemeClr val="tx1">
                      <a:lumMod val="65000"/>
                      <a:lumOff val="35000"/>
                    </a:schemeClr>
                  </a:gs>
                  <a:gs pos="0">
                    <a:schemeClr val="tx1">
                      <a:lumMod val="65000"/>
                      <a:lumOff val="35000"/>
                    </a:schemeClr>
                  </a:gs>
                </a:gsLst>
                <a:lin ang="5400000" scaled="0"/>
              </a:gradFill>
            </a:rPr>
            <a:t>내용</a:t>
          </a:r>
          <a:endParaRPr lang="ko-KR" altLang="en-US" sz="1400" b="1" kern="1200" spc="-100" baseline="0" dirty="0">
            <a:gradFill>
              <a:gsLst>
                <a:gs pos="100000">
                  <a:schemeClr val="tx1">
                    <a:lumMod val="65000"/>
                    <a:lumOff val="35000"/>
                  </a:schemeClr>
                </a:gs>
                <a:gs pos="0">
                  <a:schemeClr val="tx1">
                    <a:lumMod val="65000"/>
                    <a:lumOff val="35000"/>
                  </a:schemeClr>
                </a:gs>
              </a:gsLst>
              <a:lin ang="5400000" scaled="0"/>
            </a:gradFill>
          </a:endParaRPr>
        </a:p>
      </dgm:t>
    </dgm:pt>
    <dgm:pt modelId="{BF46061B-5D01-4E0E-BB94-B6E19A71CEA0}" type="sibTrans" cxnId="{F669DE7F-4C61-432E-84B8-7216DA4E7D64}">
      <dgm:prSet/>
      <dgm:spPr/>
      <dgm:t>
        <a:bodyPr/>
        <a:lstStyle/>
        <a:p>
          <a:pPr latinLnBrk="1"/>
          <a:endParaRPr lang="ko-KR" altLang="en-US"/>
        </a:p>
      </dgm:t>
    </dgm:pt>
    <dgm:pt modelId="{270D8896-E671-4AE7-B353-E825FC260EDF}" type="parTrans" cxnId="{F669DE7F-4C61-432E-84B8-7216DA4E7D64}">
      <dgm:prSet/>
      <dgm:spPr>
        <a:ln w="12700">
          <a:solidFill>
            <a:srgbClr val="FF873C"/>
          </a:solidFill>
        </a:ln>
      </dgm:spPr>
      <dgm:t>
        <a:bodyPr/>
        <a:lstStyle/>
        <a:p>
          <a:pPr latinLnBrk="1"/>
          <a:endParaRPr lang="ko-KR" altLang="en-US"/>
        </a:p>
      </dgm:t>
    </dgm:pt>
    <dgm:pt modelId="{45E4D529-4E05-4E61-B2D4-4A70C40BDA2F}" type="pres">
      <dgm:prSet presAssocID="{080F77BF-FBF3-42D7-99F5-BB5CC9011B68}" presName="diagram" presStyleCnt="0">
        <dgm:presLayoutVars>
          <dgm:chPref val="1"/>
          <dgm:dir/>
          <dgm:animOne val="branch"/>
          <dgm:animLvl val="lvl"/>
          <dgm:resizeHandles val="exact"/>
        </dgm:presLayoutVars>
      </dgm:prSet>
      <dgm:spPr/>
      <dgm:t>
        <a:bodyPr/>
        <a:lstStyle/>
        <a:p>
          <a:pPr latinLnBrk="1"/>
          <a:endParaRPr lang="ko-KR" altLang="en-US"/>
        </a:p>
      </dgm:t>
    </dgm:pt>
    <dgm:pt modelId="{03A57B10-6407-421F-8549-3501F8FD2036}" type="pres">
      <dgm:prSet presAssocID="{36052BE7-8026-4FAC-9232-AE070B217699}" presName="root1" presStyleCnt="0"/>
      <dgm:spPr/>
    </dgm:pt>
    <dgm:pt modelId="{A844B620-AC2A-4DDC-A271-ADFE72F630F0}" type="pres">
      <dgm:prSet presAssocID="{36052BE7-8026-4FAC-9232-AE070B217699}" presName="LevelOneTextNode" presStyleLbl="node0" presStyleIdx="0" presStyleCnt="1" custLinFactNeighborX="1834" custLinFactNeighborY="-587">
        <dgm:presLayoutVars>
          <dgm:chPref val="3"/>
        </dgm:presLayoutVars>
      </dgm:prSet>
      <dgm:spPr/>
      <dgm:t>
        <a:bodyPr/>
        <a:lstStyle/>
        <a:p>
          <a:pPr latinLnBrk="1"/>
          <a:endParaRPr lang="ko-KR" altLang="en-US"/>
        </a:p>
      </dgm:t>
    </dgm:pt>
    <dgm:pt modelId="{CF52AD64-0E95-4F23-8170-55ACBCFC799E}" type="pres">
      <dgm:prSet presAssocID="{36052BE7-8026-4FAC-9232-AE070B217699}" presName="level2hierChild" presStyleCnt="0"/>
      <dgm:spPr/>
    </dgm:pt>
    <dgm:pt modelId="{B77AAF71-9280-4D3C-9AA2-8E1D0FE23FAE}" type="pres">
      <dgm:prSet presAssocID="{4FFC5419-2198-4F53-998D-67AAD18D5351}" presName="conn2-1" presStyleLbl="parChTrans1D2" presStyleIdx="0" presStyleCnt="2"/>
      <dgm:spPr/>
      <dgm:t>
        <a:bodyPr/>
        <a:lstStyle/>
        <a:p>
          <a:pPr latinLnBrk="1"/>
          <a:endParaRPr lang="ko-KR" altLang="en-US"/>
        </a:p>
      </dgm:t>
    </dgm:pt>
    <dgm:pt modelId="{26415479-209C-4CA1-97A1-927E7D1DDD44}" type="pres">
      <dgm:prSet presAssocID="{4FFC5419-2198-4F53-998D-67AAD18D5351}" presName="connTx" presStyleLbl="parChTrans1D2" presStyleIdx="0" presStyleCnt="2"/>
      <dgm:spPr/>
      <dgm:t>
        <a:bodyPr/>
        <a:lstStyle/>
        <a:p>
          <a:pPr latinLnBrk="1"/>
          <a:endParaRPr lang="ko-KR" altLang="en-US"/>
        </a:p>
      </dgm:t>
    </dgm:pt>
    <dgm:pt modelId="{E98464AC-9861-4377-9AF0-7BD159BBF17E}" type="pres">
      <dgm:prSet presAssocID="{29D42C46-4759-4387-903B-3AC8FCED856B}" presName="root2" presStyleCnt="0"/>
      <dgm:spPr/>
    </dgm:pt>
    <dgm:pt modelId="{D083D408-8DE7-459F-ADBF-9C9774310DAC}" type="pres">
      <dgm:prSet presAssocID="{29D42C46-4759-4387-903B-3AC8FCED856B}" presName="LevelTwoTextNode" presStyleLbl="node2" presStyleIdx="0" presStyleCnt="2" custLinFactNeighborX="1746">
        <dgm:presLayoutVars>
          <dgm:chPref val="3"/>
        </dgm:presLayoutVars>
      </dgm:prSet>
      <dgm:spPr>
        <a:prstGeom prst="flowChartAlternateProcess">
          <a:avLst/>
        </a:prstGeom>
      </dgm:spPr>
      <dgm:t>
        <a:bodyPr/>
        <a:lstStyle/>
        <a:p>
          <a:pPr latinLnBrk="1"/>
          <a:endParaRPr lang="ko-KR" altLang="en-US"/>
        </a:p>
      </dgm:t>
    </dgm:pt>
    <dgm:pt modelId="{1B508381-B54A-4E43-ACAA-4263D865F9A0}" type="pres">
      <dgm:prSet presAssocID="{29D42C46-4759-4387-903B-3AC8FCED856B}" presName="level3hierChild" presStyleCnt="0"/>
      <dgm:spPr/>
    </dgm:pt>
    <dgm:pt modelId="{D823C6EB-27ED-4213-AA68-5E56CA6E007D}" type="pres">
      <dgm:prSet presAssocID="{270D8896-E671-4AE7-B353-E825FC260EDF}" presName="conn2-1" presStyleLbl="parChTrans1D3" presStyleIdx="0" presStyleCnt="3"/>
      <dgm:spPr/>
      <dgm:t>
        <a:bodyPr/>
        <a:lstStyle/>
        <a:p>
          <a:pPr latinLnBrk="1"/>
          <a:endParaRPr lang="ko-KR" altLang="en-US"/>
        </a:p>
      </dgm:t>
    </dgm:pt>
    <dgm:pt modelId="{4ECD85B5-0762-4D70-B99D-B7DAD8515AAA}" type="pres">
      <dgm:prSet presAssocID="{270D8896-E671-4AE7-B353-E825FC260EDF}" presName="connTx" presStyleLbl="parChTrans1D3" presStyleIdx="0" presStyleCnt="3"/>
      <dgm:spPr/>
      <dgm:t>
        <a:bodyPr/>
        <a:lstStyle/>
        <a:p>
          <a:pPr latinLnBrk="1"/>
          <a:endParaRPr lang="ko-KR" altLang="en-US"/>
        </a:p>
      </dgm:t>
    </dgm:pt>
    <dgm:pt modelId="{3DF51002-DD54-4648-8EBA-F75BA9FAEC02}" type="pres">
      <dgm:prSet presAssocID="{595E8133-FAA7-4261-A1E8-44262869AC63}" presName="root2" presStyleCnt="0"/>
      <dgm:spPr/>
    </dgm:pt>
    <dgm:pt modelId="{12E991C1-9EB4-4089-9F14-67B38EEABFF1}" type="pres">
      <dgm:prSet presAssocID="{595E8133-FAA7-4261-A1E8-44262869AC63}" presName="LevelTwoTextNode" presStyleLbl="node3" presStyleIdx="0" presStyleCnt="3" custLinFactNeighborX="-536" custLinFactNeighborY="-22954">
        <dgm:presLayoutVars>
          <dgm:chPref val="3"/>
        </dgm:presLayoutVars>
      </dgm:prSet>
      <dgm:spPr/>
      <dgm:t>
        <a:bodyPr/>
        <a:lstStyle/>
        <a:p>
          <a:pPr latinLnBrk="1"/>
          <a:endParaRPr lang="ko-KR" altLang="en-US"/>
        </a:p>
      </dgm:t>
    </dgm:pt>
    <dgm:pt modelId="{8D410C8B-3885-4AB8-A75C-A4467E42B089}" type="pres">
      <dgm:prSet presAssocID="{595E8133-FAA7-4261-A1E8-44262869AC63}" presName="level3hierChild" presStyleCnt="0"/>
      <dgm:spPr/>
    </dgm:pt>
    <dgm:pt modelId="{335B3BE1-7C6C-4B60-8DAF-7CE428E300DB}" type="pres">
      <dgm:prSet presAssocID="{F5884756-73D1-49CD-B44A-055C186A1163}" presName="conn2-1" presStyleLbl="parChTrans1D3" presStyleIdx="1" presStyleCnt="3"/>
      <dgm:spPr/>
      <dgm:t>
        <a:bodyPr/>
        <a:lstStyle/>
        <a:p>
          <a:pPr latinLnBrk="1"/>
          <a:endParaRPr lang="ko-KR" altLang="en-US"/>
        </a:p>
      </dgm:t>
    </dgm:pt>
    <dgm:pt modelId="{798AF6BB-B72E-4BBF-9B5F-9CCD61EDBEFC}" type="pres">
      <dgm:prSet presAssocID="{F5884756-73D1-49CD-B44A-055C186A1163}" presName="connTx" presStyleLbl="parChTrans1D3" presStyleIdx="1" presStyleCnt="3"/>
      <dgm:spPr/>
      <dgm:t>
        <a:bodyPr/>
        <a:lstStyle/>
        <a:p>
          <a:pPr latinLnBrk="1"/>
          <a:endParaRPr lang="ko-KR" altLang="en-US"/>
        </a:p>
      </dgm:t>
    </dgm:pt>
    <dgm:pt modelId="{AA5581C0-FFE5-4BB8-A207-0E30420FA8C7}" type="pres">
      <dgm:prSet presAssocID="{2276959B-88A4-488C-BB3A-C8F22641C678}" presName="root2" presStyleCnt="0"/>
      <dgm:spPr/>
    </dgm:pt>
    <dgm:pt modelId="{D7BE8224-762A-4EE7-A7DA-E975C121780C}" type="pres">
      <dgm:prSet presAssocID="{2276959B-88A4-488C-BB3A-C8F22641C678}" presName="LevelTwoTextNode" presStyleLbl="node3" presStyleIdx="1" presStyleCnt="3" custLinFactNeighborY="11584">
        <dgm:presLayoutVars>
          <dgm:chPref val="3"/>
        </dgm:presLayoutVars>
      </dgm:prSet>
      <dgm:spPr/>
      <dgm:t>
        <a:bodyPr/>
        <a:lstStyle/>
        <a:p>
          <a:pPr latinLnBrk="1"/>
          <a:endParaRPr lang="ko-KR" altLang="en-US"/>
        </a:p>
      </dgm:t>
    </dgm:pt>
    <dgm:pt modelId="{C4DC1831-CF05-458B-826C-B0FD80908F9B}" type="pres">
      <dgm:prSet presAssocID="{2276959B-88A4-488C-BB3A-C8F22641C678}" presName="level3hierChild" presStyleCnt="0"/>
      <dgm:spPr/>
    </dgm:pt>
    <dgm:pt modelId="{0AAB4FB6-C047-44BA-A7B8-604AC749A95E}" type="pres">
      <dgm:prSet presAssocID="{D64E67B5-8749-4882-921C-E059AC1F8EB9}" presName="conn2-1" presStyleLbl="parChTrans1D2" presStyleIdx="1" presStyleCnt="2"/>
      <dgm:spPr/>
      <dgm:t>
        <a:bodyPr/>
        <a:lstStyle/>
        <a:p>
          <a:pPr latinLnBrk="1"/>
          <a:endParaRPr lang="ko-KR" altLang="en-US"/>
        </a:p>
      </dgm:t>
    </dgm:pt>
    <dgm:pt modelId="{39764A71-8AE4-4FFA-BBE5-694F43CDFE59}" type="pres">
      <dgm:prSet presAssocID="{D64E67B5-8749-4882-921C-E059AC1F8EB9}" presName="connTx" presStyleLbl="parChTrans1D2" presStyleIdx="1" presStyleCnt="2"/>
      <dgm:spPr/>
      <dgm:t>
        <a:bodyPr/>
        <a:lstStyle/>
        <a:p>
          <a:pPr latinLnBrk="1"/>
          <a:endParaRPr lang="ko-KR" altLang="en-US"/>
        </a:p>
      </dgm:t>
    </dgm:pt>
    <dgm:pt modelId="{09352FD0-92AE-4A0A-8EDA-23AD976257A2}" type="pres">
      <dgm:prSet presAssocID="{AFE60614-0FC8-42BD-9D64-0C21C3524EB3}" presName="root2" presStyleCnt="0"/>
      <dgm:spPr/>
    </dgm:pt>
    <dgm:pt modelId="{D5C92AC1-C14B-4273-A8FD-11F240075E42}" type="pres">
      <dgm:prSet presAssocID="{AFE60614-0FC8-42BD-9D64-0C21C3524EB3}" presName="LevelTwoTextNode" presStyleLbl="node2" presStyleIdx="1" presStyleCnt="2" custLinFactNeighborX="1746">
        <dgm:presLayoutVars>
          <dgm:chPref val="3"/>
        </dgm:presLayoutVars>
      </dgm:prSet>
      <dgm:spPr/>
      <dgm:t>
        <a:bodyPr/>
        <a:lstStyle/>
        <a:p>
          <a:pPr latinLnBrk="1"/>
          <a:endParaRPr lang="ko-KR" altLang="en-US"/>
        </a:p>
      </dgm:t>
    </dgm:pt>
    <dgm:pt modelId="{499466B7-56B3-4CEB-A4B4-7B8FD16F01AE}" type="pres">
      <dgm:prSet presAssocID="{AFE60614-0FC8-42BD-9D64-0C21C3524EB3}" presName="level3hierChild" presStyleCnt="0"/>
      <dgm:spPr/>
    </dgm:pt>
    <dgm:pt modelId="{7A7953E4-2554-4BA5-84FC-9678B375CCA9}" type="pres">
      <dgm:prSet presAssocID="{23CD50A0-6757-430A-A9A1-0967C4BBDC47}" presName="conn2-1" presStyleLbl="parChTrans1D3" presStyleIdx="2" presStyleCnt="3"/>
      <dgm:spPr/>
      <dgm:t>
        <a:bodyPr/>
        <a:lstStyle/>
        <a:p>
          <a:pPr latinLnBrk="1"/>
          <a:endParaRPr lang="ko-KR" altLang="en-US"/>
        </a:p>
      </dgm:t>
    </dgm:pt>
    <dgm:pt modelId="{012FBE9D-30CF-454E-9239-5EC35D6CD842}" type="pres">
      <dgm:prSet presAssocID="{23CD50A0-6757-430A-A9A1-0967C4BBDC47}" presName="connTx" presStyleLbl="parChTrans1D3" presStyleIdx="2" presStyleCnt="3"/>
      <dgm:spPr/>
      <dgm:t>
        <a:bodyPr/>
        <a:lstStyle/>
        <a:p>
          <a:pPr latinLnBrk="1"/>
          <a:endParaRPr lang="ko-KR" altLang="en-US"/>
        </a:p>
      </dgm:t>
    </dgm:pt>
    <dgm:pt modelId="{07B61717-20B2-4E52-8F92-8BFF6F2AA1D8}" type="pres">
      <dgm:prSet presAssocID="{5EDB58E3-3CF3-4918-84C0-45F3021BAA8A}" presName="root2" presStyleCnt="0"/>
      <dgm:spPr/>
    </dgm:pt>
    <dgm:pt modelId="{3AD545FE-3B7E-4F93-A76B-CDC4ACDA69D9}" type="pres">
      <dgm:prSet presAssocID="{5EDB58E3-3CF3-4918-84C0-45F3021BAA8A}" presName="LevelTwoTextNode" presStyleLbl="node3" presStyleIdx="2" presStyleCnt="3" custLinFactNeighborY="72512">
        <dgm:presLayoutVars>
          <dgm:chPref val="3"/>
        </dgm:presLayoutVars>
      </dgm:prSet>
      <dgm:spPr/>
      <dgm:t>
        <a:bodyPr/>
        <a:lstStyle/>
        <a:p>
          <a:pPr latinLnBrk="1"/>
          <a:endParaRPr lang="ko-KR" altLang="en-US"/>
        </a:p>
      </dgm:t>
    </dgm:pt>
    <dgm:pt modelId="{DC1706C7-3599-4032-8CCD-02856EEAB8D3}" type="pres">
      <dgm:prSet presAssocID="{5EDB58E3-3CF3-4918-84C0-45F3021BAA8A}" presName="level3hierChild" presStyleCnt="0"/>
      <dgm:spPr/>
    </dgm:pt>
  </dgm:ptLst>
  <dgm:cxnLst>
    <dgm:cxn modelId="{C5AADC78-AC95-40D8-A663-C70C5F452D5C}" type="presOf" srcId="{4FFC5419-2198-4F53-998D-67AAD18D5351}" destId="{26415479-209C-4CA1-97A1-927E7D1DDD44}" srcOrd="1" destOrd="0" presId="urn:microsoft.com/office/officeart/2005/8/layout/hierarchy2"/>
    <dgm:cxn modelId="{10685125-9EF1-47F9-A26A-529E02C15D55}" srcId="{080F77BF-FBF3-42D7-99F5-BB5CC9011B68}" destId="{36052BE7-8026-4FAC-9232-AE070B217699}" srcOrd="0" destOrd="0" parTransId="{131D1EB8-D9DA-46C4-8757-BE38F4348AA8}" sibTransId="{E8859A2D-41A9-4FA0-92BA-5CA3664BCB0A}"/>
    <dgm:cxn modelId="{91CFA96D-9422-47B3-8D13-E8CC5441C728}" type="presOf" srcId="{080F77BF-FBF3-42D7-99F5-BB5CC9011B68}" destId="{45E4D529-4E05-4E61-B2D4-4A70C40BDA2F}" srcOrd="0" destOrd="0" presId="urn:microsoft.com/office/officeart/2005/8/layout/hierarchy2"/>
    <dgm:cxn modelId="{46C4BE31-4974-4628-BEE5-AFC34A9AA059}" srcId="{AFE60614-0FC8-42BD-9D64-0C21C3524EB3}" destId="{5EDB58E3-3CF3-4918-84C0-45F3021BAA8A}" srcOrd="0" destOrd="0" parTransId="{23CD50A0-6757-430A-A9A1-0967C4BBDC47}" sibTransId="{663AB9E6-E4C4-430C-9294-EBDF04144CF9}"/>
    <dgm:cxn modelId="{B2EB57E8-2450-4101-9526-3F467E3B3A0D}" type="presOf" srcId="{23CD50A0-6757-430A-A9A1-0967C4BBDC47}" destId="{7A7953E4-2554-4BA5-84FC-9678B375CCA9}" srcOrd="0" destOrd="0" presId="urn:microsoft.com/office/officeart/2005/8/layout/hierarchy2"/>
    <dgm:cxn modelId="{DDD4F5F9-3075-4F2D-B242-3C8C8F7D3D89}" type="presOf" srcId="{23CD50A0-6757-430A-A9A1-0967C4BBDC47}" destId="{012FBE9D-30CF-454E-9239-5EC35D6CD842}" srcOrd="1" destOrd="0" presId="urn:microsoft.com/office/officeart/2005/8/layout/hierarchy2"/>
    <dgm:cxn modelId="{35A7F52E-109F-42B6-B92F-3728F638FC62}" type="presOf" srcId="{D64E67B5-8749-4882-921C-E059AC1F8EB9}" destId="{0AAB4FB6-C047-44BA-A7B8-604AC749A95E}" srcOrd="0" destOrd="0" presId="urn:microsoft.com/office/officeart/2005/8/layout/hierarchy2"/>
    <dgm:cxn modelId="{F899C42E-F44E-42F4-8A47-CBA458CF22CC}" type="presOf" srcId="{AFE60614-0FC8-42BD-9D64-0C21C3524EB3}" destId="{D5C92AC1-C14B-4273-A8FD-11F240075E42}" srcOrd="0" destOrd="0" presId="urn:microsoft.com/office/officeart/2005/8/layout/hierarchy2"/>
    <dgm:cxn modelId="{5C34BAF4-69FB-4C86-83B9-0159FE3BCA5E}" srcId="{36052BE7-8026-4FAC-9232-AE070B217699}" destId="{29D42C46-4759-4387-903B-3AC8FCED856B}" srcOrd="0" destOrd="0" parTransId="{4FFC5419-2198-4F53-998D-67AAD18D5351}" sibTransId="{42BE926C-EFE5-4A90-940F-D805CD80E6A8}"/>
    <dgm:cxn modelId="{7A1B77B9-411A-4AB8-9C30-A897F6A9F180}" type="presOf" srcId="{270D8896-E671-4AE7-B353-E825FC260EDF}" destId="{4ECD85B5-0762-4D70-B99D-B7DAD8515AAA}" srcOrd="1" destOrd="0" presId="urn:microsoft.com/office/officeart/2005/8/layout/hierarchy2"/>
    <dgm:cxn modelId="{3035FCF6-D983-4262-8783-AD6CAAC62EE6}" type="presOf" srcId="{F5884756-73D1-49CD-B44A-055C186A1163}" destId="{335B3BE1-7C6C-4B60-8DAF-7CE428E300DB}" srcOrd="0" destOrd="0" presId="urn:microsoft.com/office/officeart/2005/8/layout/hierarchy2"/>
    <dgm:cxn modelId="{8B314A0B-1E89-4147-9785-7FB618A71C61}" srcId="{29D42C46-4759-4387-903B-3AC8FCED856B}" destId="{2276959B-88A4-488C-BB3A-C8F22641C678}" srcOrd="1" destOrd="0" parTransId="{F5884756-73D1-49CD-B44A-055C186A1163}" sibTransId="{FADD4ED5-991E-4241-879B-FDF2916C02E6}"/>
    <dgm:cxn modelId="{F669DE7F-4C61-432E-84B8-7216DA4E7D64}" srcId="{29D42C46-4759-4387-903B-3AC8FCED856B}" destId="{595E8133-FAA7-4261-A1E8-44262869AC63}" srcOrd="0" destOrd="0" parTransId="{270D8896-E671-4AE7-B353-E825FC260EDF}" sibTransId="{BF46061B-5D01-4E0E-BB94-B6E19A71CEA0}"/>
    <dgm:cxn modelId="{C579C24F-D5C8-4F7A-B6DF-55D2954CB6C2}" type="presOf" srcId="{4FFC5419-2198-4F53-998D-67AAD18D5351}" destId="{B77AAF71-9280-4D3C-9AA2-8E1D0FE23FAE}" srcOrd="0" destOrd="0" presId="urn:microsoft.com/office/officeart/2005/8/layout/hierarchy2"/>
    <dgm:cxn modelId="{EA856771-D9F2-4542-A02F-3B33584D536C}" type="presOf" srcId="{36052BE7-8026-4FAC-9232-AE070B217699}" destId="{A844B620-AC2A-4DDC-A271-ADFE72F630F0}" srcOrd="0" destOrd="0" presId="urn:microsoft.com/office/officeart/2005/8/layout/hierarchy2"/>
    <dgm:cxn modelId="{4BFE859D-8063-4F61-B69B-D0329C71F366}" type="presOf" srcId="{29D42C46-4759-4387-903B-3AC8FCED856B}" destId="{D083D408-8DE7-459F-ADBF-9C9774310DAC}" srcOrd="0" destOrd="0" presId="urn:microsoft.com/office/officeart/2005/8/layout/hierarchy2"/>
    <dgm:cxn modelId="{A0CE86E4-0073-4AFA-9CD1-5DE763C7A864}" srcId="{36052BE7-8026-4FAC-9232-AE070B217699}" destId="{AFE60614-0FC8-42BD-9D64-0C21C3524EB3}" srcOrd="1" destOrd="0" parTransId="{D64E67B5-8749-4882-921C-E059AC1F8EB9}" sibTransId="{0F6138C3-C751-48BB-90C7-E522B5ABF347}"/>
    <dgm:cxn modelId="{1596DF12-3247-47EA-AE55-D787A3C14A20}" type="presOf" srcId="{270D8896-E671-4AE7-B353-E825FC260EDF}" destId="{D823C6EB-27ED-4213-AA68-5E56CA6E007D}" srcOrd="0" destOrd="0" presId="urn:microsoft.com/office/officeart/2005/8/layout/hierarchy2"/>
    <dgm:cxn modelId="{328DB944-E1A8-4F79-96AB-2ED179233D32}" type="presOf" srcId="{F5884756-73D1-49CD-B44A-055C186A1163}" destId="{798AF6BB-B72E-4BBF-9B5F-9CCD61EDBEFC}" srcOrd="1" destOrd="0" presId="urn:microsoft.com/office/officeart/2005/8/layout/hierarchy2"/>
    <dgm:cxn modelId="{175BE453-D549-47DC-AC11-83D9343D4425}" type="presOf" srcId="{2276959B-88A4-488C-BB3A-C8F22641C678}" destId="{D7BE8224-762A-4EE7-A7DA-E975C121780C}" srcOrd="0" destOrd="0" presId="urn:microsoft.com/office/officeart/2005/8/layout/hierarchy2"/>
    <dgm:cxn modelId="{7361A924-3B62-4CAF-9F24-1E9215D1DB39}" type="presOf" srcId="{5EDB58E3-3CF3-4918-84C0-45F3021BAA8A}" destId="{3AD545FE-3B7E-4F93-A76B-CDC4ACDA69D9}" srcOrd="0" destOrd="0" presId="urn:microsoft.com/office/officeart/2005/8/layout/hierarchy2"/>
    <dgm:cxn modelId="{3749BB75-7394-4C89-AAC4-163144EBADDC}" type="presOf" srcId="{D64E67B5-8749-4882-921C-E059AC1F8EB9}" destId="{39764A71-8AE4-4FFA-BBE5-694F43CDFE59}" srcOrd="1" destOrd="0" presId="urn:microsoft.com/office/officeart/2005/8/layout/hierarchy2"/>
    <dgm:cxn modelId="{98B344D6-9ED3-44E9-881C-84F8CDFB1CF3}" type="presOf" srcId="{595E8133-FAA7-4261-A1E8-44262869AC63}" destId="{12E991C1-9EB4-4089-9F14-67B38EEABFF1}" srcOrd="0" destOrd="0" presId="urn:microsoft.com/office/officeart/2005/8/layout/hierarchy2"/>
    <dgm:cxn modelId="{209C0247-32F4-4B3C-BDAE-D1BA3B7B422E}" type="presParOf" srcId="{45E4D529-4E05-4E61-B2D4-4A70C40BDA2F}" destId="{03A57B10-6407-421F-8549-3501F8FD2036}" srcOrd="0" destOrd="0" presId="urn:microsoft.com/office/officeart/2005/8/layout/hierarchy2"/>
    <dgm:cxn modelId="{479C323A-D526-4517-844E-0D78A5E24C64}" type="presParOf" srcId="{03A57B10-6407-421F-8549-3501F8FD2036}" destId="{A844B620-AC2A-4DDC-A271-ADFE72F630F0}" srcOrd="0" destOrd="0" presId="urn:microsoft.com/office/officeart/2005/8/layout/hierarchy2"/>
    <dgm:cxn modelId="{378EBE22-8EA3-4E72-BA54-9E5BCAAB32E1}" type="presParOf" srcId="{03A57B10-6407-421F-8549-3501F8FD2036}" destId="{CF52AD64-0E95-4F23-8170-55ACBCFC799E}" srcOrd="1" destOrd="0" presId="urn:microsoft.com/office/officeart/2005/8/layout/hierarchy2"/>
    <dgm:cxn modelId="{E4BE42E2-547C-49F0-9B51-12F1394401A5}" type="presParOf" srcId="{CF52AD64-0E95-4F23-8170-55ACBCFC799E}" destId="{B77AAF71-9280-4D3C-9AA2-8E1D0FE23FAE}" srcOrd="0" destOrd="0" presId="urn:microsoft.com/office/officeart/2005/8/layout/hierarchy2"/>
    <dgm:cxn modelId="{4583AC91-1ABD-4092-89D3-E70120DF1AF1}" type="presParOf" srcId="{B77AAF71-9280-4D3C-9AA2-8E1D0FE23FAE}" destId="{26415479-209C-4CA1-97A1-927E7D1DDD44}" srcOrd="0" destOrd="0" presId="urn:microsoft.com/office/officeart/2005/8/layout/hierarchy2"/>
    <dgm:cxn modelId="{1A236509-E628-40DA-BD86-D991F89F93B9}" type="presParOf" srcId="{CF52AD64-0E95-4F23-8170-55ACBCFC799E}" destId="{E98464AC-9861-4377-9AF0-7BD159BBF17E}" srcOrd="1" destOrd="0" presId="urn:microsoft.com/office/officeart/2005/8/layout/hierarchy2"/>
    <dgm:cxn modelId="{ABD715E7-EFF5-4846-B68D-A994870C8A6A}" type="presParOf" srcId="{E98464AC-9861-4377-9AF0-7BD159BBF17E}" destId="{D083D408-8DE7-459F-ADBF-9C9774310DAC}" srcOrd="0" destOrd="0" presId="urn:microsoft.com/office/officeart/2005/8/layout/hierarchy2"/>
    <dgm:cxn modelId="{180852E5-63C9-4922-B2AE-50DE3435D864}" type="presParOf" srcId="{E98464AC-9861-4377-9AF0-7BD159BBF17E}" destId="{1B508381-B54A-4E43-ACAA-4263D865F9A0}" srcOrd="1" destOrd="0" presId="urn:microsoft.com/office/officeart/2005/8/layout/hierarchy2"/>
    <dgm:cxn modelId="{2F92B869-E00A-4A00-ABA9-949EB92805ED}" type="presParOf" srcId="{1B508381-B54A-4E43-ACAA-4263D865F9A0}" destId="{D823C6EB-27ED-4213-AA68-5E56CA6E007D}" srcOrd="0" destOrd="0" presId="urn:microsoft.com/office/officeart/2005/8/layout/hierarchy2"/>
    <dgm:cxn modelId="{0B9E9D8B-1F83-4DC9-8D73-8447855F95D2}" type="presParOf" srcId="{D823C6EB-27ED-4213-AA68-5E56CA6E007D}" destId="{4ECD85B5-0762-4D70-B99D-B7DAD8515AAA}" srcOrd="0" destOrd="0" presId="urn:microsoft.com/office/officeart/2005/8/layout/hierarchy2"/>
    <dgm:cxn modelId="{099B1420-9DA0-4B6D-A58E-893232083A8D}" type="presParOf" srcId="{1B508381-B54A-4E43-ACAA-4263D865F9A0}" destId="{3DF51002-DD54-4648-8EBA-F75BA9FAEC02}" srcOrd="1" destOrd="0" presId="urn:microsoft.com/office/officeart/2005/8/layout/hierarchy2"/>
    <dgm:cxn modelId="{3D896220-5969-4EB7-9E38-FEFD25E6CD62}" type="presParOf" srcId="{3DF51002-DD54-4648-8EBA-F75BA9FAEC02}" destId="{12E991C1-9EB4-4089-9F14-67B38EEABFF1}" srcOrd="0" destOrd="0" presId="urn:microsoft.com/office/officeart/2005/8/layout/hierarchy2"/>
    <dgm:cxn modelId="{CC9A098B-F936-4154-A290-5C5D18A5D251}" type="presParOf" srcId="{3DF51002-DD54-4648-8EBA-F75BA9FAEC02}" destId="{8D410C8B-3885-4AB8-A75C-A4467E42B089}" srcOrd="1" destOrd="0" presId="urn:microsoft.com/office/officeart/2005/8/layout/hierarchy2"/>
    <dgm:cxn modelId="{FD9B1AA6-68CC-4082-92B1-5535CF6EF035}" type="presParOf" srcId="{1B508381-B54A-4E43-ACAA-4263D865F9A0}" destId="{335B3BE1-7C6C-4B60-8DAF-7CE428E300DB}" srcOrd="2" destOrd="0" presId="urn:microsoft.com/office/officeart/2005/8/layout/hierarchy2"/>
    <dgm:cxn modelId="{F2F409BC-F157-421D-9976-AC1AA8717B6E}" type="presParOf" srcId="{335B3BE1-7C6C-4B60-8DAF-7CE428E300DB}" destId="{798AF6BB-B72E-4BBF-9B5F-9CCD61EDBEFC}" srcOrd="0" destOrd="0" presId="urn:microsoft.com/office/officeart/2005/8/layout/hierarchy2"/>
    <dgm:cxn modelId="{ADFE454C-38DA-462F-912B-AD45427CF6B5}" type="presParOf" srcId="{1B508381-B54A-4E43-ACAA-4263D865F9A0}" destId="{AA5581C0-FFE5-4BB8-A207-0E30420FA8C7}" srcOrd="3" destOrd="0" presId="urn:microsoft.com/office/officeart/2005/8/layout/hierarchy2"/>
    <dgm:cxn modelId="{01B548CD-846B-44BB-A27F-6A329A2C74DD}" type="presParOf" srcId="{AA5581C0-FFE5-4BB8-A207-0E30420FA8C7}" destId="{D7BE8224-762A-4EE7-A7DA-E975C121780C}" srcOrd="0" destOrd="0" presId="urn:microsoft.com/office/officeart/2005/8/layout/hierarchy2"/>
    <dgm:cxn modelId="{A9113B47-72EC-4772-A5D6-5EE00CB2CCF6}" type="presParOf" srcId="{AA5581C0-FFE5-4BB8-A207-0E30420FA8C7}" destId="{C4DC1831-CF05-458B-826C-B0FD80908F9B}" srcOrd="1" destOrd="0" presId="urn:microsoft.com/office/officeart/2005/8/layout/hierarchy2"/>
    <dgm:cxn modelId="{D7E36C14-31D4-4914-B446-5B342C6A1FB2}" type="presParOf" srcId="{CF52AD64-0E95-4F23-8170-55ACBCFC799E}" destId="{0AAB4FB6-C047-44BA-A7B8-604AC749A95E}" srcOrd="2" destOrd="0" presId="urn:microsoft.com/office/officeart/2005/8/layout/hierarchy2"/>
    <dgm:cxn modelId="{E9C6A719-7030-47CD-8C29-9EEAF8DD2DCD}" type="presParOf" srcId="{0AAB4FB6-C047-44BA-A7B8-604AC749A95E}" destId="{39764A71-8AE4-4FFA-BBE5-694F43CDFE59}" srcOrd="0" destOrd="0" presId="urn:microsoft.com/office/officeart/2005/8/layout/hierarchy2"/>
    <dgm:cxn modelId="{FBD035E6-859F-4DAB-8214-0178DA7E0A42}" type="presParOf" srcId="{CF52AD64-0E95-4F23-8170-55ACBCFC799E}" destId="{09352FD0-92AE-4A0A-8EDA-23AD976257A2}" srcOrd="3" destOrd="0" presId="urn:microsoft.com/office/officeart/2005/8/layout/hierarchy2"/>
    <dgm:cxn modelId="{898A15A5-75FF-40D3-B0BE-E3AB1E77562B}" type="presParOf" srcId="{09352FD0-92AE-4A0A-8EDA-23AD976257A2}" destId="{D5C92AC1-C14B-4273-A8FD-11F240075E42}" srcOrd="0" destOrd="0" presId="urn:microsoft.com/office/officeart/2005/8/layout/hierarchy2"/>
    <dgm:cxn modelId="{A885C3D1-81A3-471C-A8E8-B8FC2EA383F6}" type="presParOf" srcId="{09352FD0-92AE-4A0A-8EDA-23AD976257A2}" destId="{499466B7-56B3-4CEB-A4B4-7B8FD16F01AE}" srcOrd="1" destOrd="0" presId="urn:microsoft.com/office/officeart/2005/8/layout/hierarchy2"/>
    <dgm:cxn modelId="{1B940137-E531-4B03-9B7F-B206601B0827}" type="presParOf" srcId="{499466B7-56B3-4CEB-A4B4-7B8FD16F01AE}" destId="{7A7953E4-2554-4BA5-84FC-9678B375CCA9}" srcOrd="0" destOrd="0" presId="urn:microsoft.com/office/officeart/2005/8/layout/hierarchy2"/>
    <dgm:cxn modelId="{0D911736-52AC-4FD2-A5FB-1A2C98F818CF}" type="presParOf" srcId="{7A7953E4-2554-4BA5-84FC-9678B375CCA9}" destId="{012FBE9D-30CF-454E-9239-5EC35D6CD842}" srcOrd="0" destOrd="0" presId="urn:microsoft.com/office/officeart/2005/8/layout/hierarchy2"/>
    <dgm:cxn modelId="{4B31D472-856F-450B-81CD-96BD6A6EE4DF}" type="presParOf" srcId="{499466B7-56B3-4CEB-A4B4-7B8FD16F01AE}" destId="{07B61717-20B2-4E52-8F92-8BFF6F2AA1D8}" srcOrd="1" destOrd="0" presId="urn:microsoft.com/office/officeart/2005/8/layout/hierarchy2"/>
    <dgm:cxn modelId="{6ACB755A-CA30-4FE0-9115-2CE30E020CE6}" type="presParOf" srcId="{07B61717-20B2-4E52-8F92-8BFF6F2AA1D8}" destId="{3AD545FE-3B7E-4F93-A76B-CDC4ACDA69D9}" srcOrd="0" destOrd="0" presId="urn:microsoft.com/office/officeart/2005/8/layout/hierarchy2"/>
    <dgm:cxn modelId="{5C37FFF8-7287-48B2-A028-F02C45AA48FA}" type="presParOf" srcId="{07B61717-20B2-4E52-8F92-8BFF6F2AA1D8}" destId="{DC1706C7-3599-4032-8CCD-02856EEAB8D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44B620-AC2A-4DDC-A271-ADFE72F630F0}">
      <dsp:nvSpPr>
        <dsp:cNvPr id="0" name=""/>
        <dsp:cNvSpPr/>
      </dsp:nvSpPr>
      <dsp:spPr>
        <a:xfrm>
          <a:off x="32404" y="1714019"/>
          <a:ext cx="1690985" cy="845492"/>
        </a:xfrm>
        <a:prstGeom prst="roundRect">
          <a:avLst>
            <a:gd name="adj" fmla="val 10000"/>
          </a:avLst>
        </a:prstGeom>
        <a:gradFill rotWithShape="0">
          <a:gsLst>
            <a:gs pos="60000">
              <a:schemeClr val="bg1">
                <a:lumMod val="85000"/>
              </a:schemeClr>
            </a:gs>
            <a:gs pos="0">
              <a:schemeClr val="bg1"/>
            </a:gs>
          </a:gsLst>
          <a:lin ang="16200000" scaled="0"/>
        </a:gradFill>
        <a:ln w="12700" cap="flat" cmpd="sng" algn="ctr">
          <a:noFill/>
          <a:prstDash val="solid"/>
        </a:ln>
        <a:effectLst>
          <a:outerShdw blurRad="127000" dist="76200" dir="5400000" algn="t" rotWithShape="0">
            <a:prstClr val="black">
              <a:alpha val="30000"/>
            </a:prstClr>
          </a:outerShdw>
          <a:reflection stA="60000" endPos="65000" dist="50800" dir="5400000" sy="-100000" algn="bl" rotWithShape="0"/>
        </a:effectLst>
        <a:scene3d>
          <a:camera prst="orthographicFront"/>
          <a:lightRig rig="threePt" dir="t"/>
        </a:scene3d>
        <a:sp3d>
          <a:bevelT w="38100" h="25400"/>
        </a:sp3d>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algn="ctr" defTabSz="914400" rtl="0" eaLnBrk="1" latinLnBrk="1" hangingPunct="1">
            <a:lnSpc>
              <a:spcPct val="90000"/>
            </a:lnSpc>
            <a:spcBef>
              <a:spcPct val="0"/>
            </a:spcBef>
            <a:spcAft>
              <a:spcPct val="35000"/>
            </a:spcAft>
          </a:pPr>
          <a:r>
            <a:rPr lang="ko-KR" altLang="en-US" sz="1400" b="1" kern="1200" spc="-100" baseline="0" dirty="0" smtClean="0">
              <a:gradFill>
                <a:gsLst>
                  <a:gs pos="100000">
                    <a:schemeClr val="tx1">
                      <a:lumMod val="65000"/>
                      <a:lumOff val="35000"/>
                    </a:schemeClr>
                  </a:gs>
                  <a:gs pos="0">
                    <a:schemeClr val="tx1">
                      <a:lumMod val="65000"/>
                      <a:lumOff val="35000"/>
                    </a:schemeClr>
                  </a:gs>
                </a:gsLst>
                <a:lin ang="5400000" scaled="0"/>
              </a:gradFill>
            </a:rPr>
            <a:t>내용</a:t>
          </a:r>
          <a:endParaRPr lang="ko-KR" altLang="en-US" sz="1400" kern="1200" dirty="0">
            <a:gradFill>
              <a:gsLst>
                <a:gs pos="100000">
                  <a:schemeClr val="tx1">
                    <a:lumMod val="65000"/>
                    <a:lumOff val="35000"/>
                  </a:schemeClr>
                </a:gs>
                <a:gs pos="0">
                  <a:schemeClr val="tx1">
                    <a:lumMod val="65000"/>
                    <a:lumOff val="35000"/>
                  </a:schemeClr>
                </a:gs>
              </a:gsLst>
              <a:lin ang="5400000" scaled="0"/>
            </a:gradFill>
            <a:latin typeface="+mn-lt"/>
            <a:ea typeface="+mn-ea"/>
            <a:cs typeface="+mn-cs"/>
          </a:endParaRPr>
        </a:p>
      </dsp:txBody>
      <dsp:txXfrm>
        <a:off x="57168" y="1738783"/>
        <a:ext cx="1641457" cy="795964"/>
      </dsp:txXfrm>
    </dsp:sp>
    <dsp:sp modelId="{B77AAF71-9280-4D3C-9AA2-8E1D0FE23FAE}">
      <dsp:nvSpPr>
        <dsp:cNvPr id="0" name=""/>
        <dsp:cNvSpPr/>
      </dsp:nvSpPr>
      <dsp:spPr>
        <a:xfrm rot="18778754">
          <a:off x="1565850" y="1754589"/>
          <a:ext cx="989985" cy="40078"/>
        </a:xfrm>
        <a:custGeom>
          <a:avLst/>
          <a:gdLst/>
          <a:ahLst/>
          <a:cxnLst/>
          <a:rect l="0" t="0" r="0" b="0"/>
          <a:pathLst>
            <a:path>
              <a:moveTo>
                <a:pt x="0" y="20039"/>
              </a:moveTo>
              <a:lnTo>
                <a:pt x="989985" y="20039"/>
              </a:lnTo>
            </a:path>
          </a:pathLst>
        </a:custGeom>
        <a:noFill/>
        <a:ln w="12700" cap="flat" cmpd="sng" algn="ctr">
          <a:solidFill>
            <a:srgbClr val="FF873C"/>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latinLnBrk="1">
            <a:lnSpc>
              <a:spcPct val="90000"/>
            </a:lnSpc>
            <a:spcBef>
              <a:spcPct val="0"/>
            </a:spcBef>
            <a:spcAft>
              <a:spcPct val="35000"/>
            </a:spcAft>
          </a:pPr>
          <a:endParaRPr lang="ko-KR" altLang="en-US" sz="500" kern="1200"/>
        </a:p>
      </dsp:txBody>
      <dsp:txXfrm>
        <a:off x="2036093" y="1749879"/>
        <a:ext cx="49499" cy="49499"/>
      </dsp:txXfrm>
    </dsp:sp>
    <dsp:sp modelId="{D083D408-8DE7-459F-ADBF-9C9774310DAC}">
      <dsp:nvSpPr>
        <dsp:cNvPr id="0" name=""/>
        <dsp:cNvSpPr/>
      </dsp:nvSpPr>
      <dsp:spPr>
        <a:xfrm>
          <a:off x="2398296" y="989745"/>
          <a:ext cx="1690985" cy="845492"/>
        </a:xfrm>
        <a:prstGeom prst="flowChartAlternateProcess">
          <a:avLst/>
        </a:prstGeom>
        <a:gradFill rotWithShape="0">
          <a:gsLst>
            <a:gs pos="60000">
              <a:schemeClr val="bg1">
                <a:lumMod val="85000"/>
              </a:schemeClr>
            </a:gs>
            <a:gs pos="0">
              <a:schemeClr val="bg1"/>
            </a:gs>
          </a:gsLst>
          <a:lin ang="16200000" scaled="0"/>
        </a:gradFill>
        <a:ln w="12700" cap="flat" cmpd="sng" algn="ctr">
          <a:noFill/>
          <a:prstDash val="solid"/>
        </a:ln>
        <a:effectLst>
          <a:outerShdw blurRad="127000" dist="76200" dir="5400000" algn="ctr" rotWithShape="0">
            <a:srgbClr val="000000">
              <a:alpha val="30000"/>
            </a:srgbClr>
          </a:outerShdw>
          <a:reflection blurRad="6350" stA="50000" endA="300" endPos="55500" dist="50800" dir="5400000" sy="-100000" algn="bl" rotWithShape="0"/>
        </a:effectLst>
        <a:scene3d>
          <a:camera prst="orthographicFront"/>
          <a:lightRig rig="threePt" dir="t"/>
        </a:scene3d>
        <a:sp3d>
          <a:bevelT w="38100" h="25400"/>
        </a:sp3d>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algn="ctr" defTabSz="914400" rtl="0" eaLnBrk="1" latinLnBrk="1" hangingPunct="1">
            <a:lnSpc>
              <a:spcPct val="90000"/>
            </a:lnSpc>
            <a:spcBef>
              <a:spcPct val="0"/>
            </a:spcBef>
            <a:spcAft>
              <a:spcPct val="35000"/>
            </a:spcAft>
          </a:pPr>
          <a:r>
            <a:rPr lang="ko-KR" altLang="en-US" sz="1400" b="1" kern="1200" spc="-100" baseline="0" dirty="0" smtClean="0">
              <a:gradFill>
                <a:gsLst>
                  <a:gs pos="100000">
                    <a:schemeClr val="tx1">
                      <a:lumMod val="65000"/>
                      <a:lumOff val="35000"/>
                    </a:schemeClr>
                  </a:gs>
                  <a:gs pos="0">
                    <a:schemeClr val="tx1">
                      <a:lumMod val="65000"/>
                      <a:lumOff val="35000"/>
                    </a:schemeClr>
                  </a:gs>
                </a:gsLst>
                <a:lin ang="5400000" scaled="0"/>
              </a:gradFill>
            </a:rPr>
            <a:t>내용</a:t>
          </a:r>
          <a:endParaRPr lang="ko-KR" altLang="en-US" sz="1400" b="1" kern="1200" spc="-100" baseline="0" dirty="0">
            <a:gradFill>
              <a:gsLst>
                <a:gs pos="100000">
                  <a:schemeClr val="tx1">
                    <a:lumMod val="65000"/>
                    <a:lumOff val="35000"/>
                  </a:schemeClr>
                </a:gs>
                <a:gs pos="0">
                  <a:schemeClr val="tx1">
                    <a:lumMod val="65000"/>
                    <a:lumOff val="35000"/>
                  </a:schemeClr>
                </a:gs>
              </a:gsLst>
              <a:lin ang="5400000" scaled="0"/>
            </a:gradFill>
          </a:endParaRPr>
        </a:p>
      </dsp:txBody>
      <dsp:txXfrm>
        <a:off x="2439569" y="1031018"/>
        <a:ext cx="1608439" cy="762946"/>
      </dsp:txXfrm>
    </dsp:sp>
    <dsp:sp modelId="{D823C6EB-27ED-4213-AA68-5E56CA6E007D}">
      <dsp:nvSpPr>
        <dsp:cNvPr id="0" name=""/>
        <dsp:cNvSpPr/>
      </dsp:nvSpPr>
      <dsp:spPr>
        <a:xfrm rot="18789379">
          <a:off x="3941945" y="1052336"/>
          <a:ext cx="932476" cy="40078"/>
        </a:xfrm>
        <a:custGeom>
          <a:avLst/>
          <a:gdLst/>
          <a:ahLst/>
          <a:cxnLst/>
          <a:rect l="0" t="0" r="0" b="0"/>
          <a:pathLst>
            <a:path>
              <a:moveTo>
                <a:pt x="0" y="20039"/>
              </a:moveTo>
              <a:lnTo>
                <a:pt x="932476" y="20039"/>
              </a:lnTo>
            </a:path>
          </a:pathLst>
        </a:custGeom>
        <a:noFill/>
        <a:ln w="12700" cap="flat" cmpd="sng" algn="ctr">
          <a:solidFill>
            <a:srgbClr val="FF873C"/>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latinLnBrk="1">
            <a:lnSpc>
              <a:spcPct val="90000"/>
            </a:lnSpc>
            <a:spcBef>
              <a:spcPct val="0"/>
            </a:spcBef>
            <a:spcAft>
              <a:spcPct val="35000"/>
            </a:spcAft>
          </a:pPr>
          <a:endParaRPr lang="ko-KR" altLang="en-US" sz="500" kern="1200"/>
        </a:p>
      </dsp:txBody>
      <dsp:txXfrm>
        <a:off x="4384872" y="1049063"/>
        <a:ext cx="46623" cy="46623"/>
      </dsp:txXfrm>
    </dsp:sp>
    <dsp:sp modelId="{12E991C1-9EB4-4089-9F14-67B38EEABFF1}">
      <dsp:nvSpPr>
        <dsp:cNvPr id="0" name=""/>
        <dsp:cNvSpPr/>
      </dsp:nvSpPr>
      <dsp:spPr>
        <a:xfrm>
          <a:off x="4727086" y="309512"/>
          <a:ext cx="1690985" cy="845492"/>
        </a:xfrm>
        <a:prstGeom prst="roundRect">
          <a:avLst>
            <a:gd name="adj" fmla="val 10000"/>
          </a:avLst>
        </a:prstGeom>
        <a:gradFill flip="none" rotWithShape="0">
          <a:gsLst>
            <a:gs pos="60000">
              <a:schemeClr val="bg1">
                <a:lumMod val="85000"/>
              </a:schemeClr>
            </a:gs>
            <a:gs pos="0">
              <a:schemeClr val="bg1"/>
            </a:gs>
          </a:gsLst>
          <a:lin ang="16200000" scaled="0"/>
          <a:tileRect/>
        </a:gradFill>
        <a:ln w="12700" cap="flat" cmpd="sng" algn="ctr">
          <a:noFill/>
          <a:prstDash val="solid"/>
        </a:ln>
        <a:effectLst>
          <a:outerShdw blurRad="127000" dist="76200" dir="5400000" algn="ctr" rotWithShape="0">
            <a:srgbClr val="000000">
              <a:alpha val="30000"/>
            </a:srgbClr>
          </a:outerShdw>
          <a:reflection blurRad="6350" stA="50000" endA="300" endPos="55500" dist="50800" dir="5400000" sy="-100000" algn="bl" rotWithShape="0"/>
        </a:effectLst>
        <a:scene3d>
          <a:camera prst="orthographicFront"/>
          <a:lightRig rig="threePt" dir="t"/>
        </a:scene3d>
        <a:sp3d>
          <a:bevelT w="38100" h="25400"/>
        </a:sp3d>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algn="ctr" defTabSz="914400" rtl="0" eaLnBrk="1" latinLnBrk="1" hangingPunct="1">
            <a:lnSpc>
              <a:spcPct val="90000"/>
            </a:lnSpc>
            <a:spcBef>
              <a:spcPct val="0"/>
            </a:spcBef>
            <a:spcAft>
              <a:spcPct val="35000"/>
            </a:spcAft>
          </a:pPr>
          <a:r>
            <a:rPr lang="ko-KR" altLang="en-US" sz="1400" b="1" kern="1200" spc="-100" baseline="0" dirty="0" smtClean="0">
              <a:gradFill>
                <a:gsLst>
                  <a:gs pos="100000">
                    <a:schemeClr val="tx1">
                      <a:lumMod val="65000"/>
                      <a:lumOff val="35000"/>
                    </a:schemeClr>
                  </a:gs>
                  <a:gs pos="0">
                    <a:schemeClr val="tx1">
                      <a:lumMod val="65000"/>
                      <a:lumOff val="35000"/>
                    </a:schemeClr>
                  </a:gs>
                </a:gsLst>
                <a:lin ang="5400000" scaled="0"/>
              </a:gradFill>
            </a:rPr>
            <a:t>내용</a:t>
          </a:r>
          <a:endParaRPr lang="ko-KR" altLang="en-US" sz="1400" b="1" kern="1200" spc="-100" baseline="0" dirty="0">
            <a:gradFill>
              <a:gsLst>
                <a:gs pos="100000">
                  <a:schemeClr val="tx1">
                    <a:lumMod val="65000"/>
                    <a:lumOff val="35000"/>
                  </a:schemeClr>
                </a:gs>
                <a:gs pos="0">
                  <a:schemeClr val="tx1">
                    <a:lumMod val="65000"/>
                    <a:lumOff val="35000"/>
                  </a:schemeClr>
                </a:gs>
              </a:gsLst>
              <a:lin ang="5400000" scaled="0"/>
            </a:gradFill>
          </a:endParaRPr>
        </a:p>
      </dsp:txBody>
      <dsp:txXfrm>
        <a:off x="4751850" y="334276"/>
        <a:ext cx="1641457" cy="795964"/>
      </dsp:txXfrm>
    </dsp:sp>
    <dsp:sp modelId="{335B3BE1-7C6C-4B60-8DAF-7CE428E300DB}">
      <dsp:nvSpPr>
        <dsp:cNvPr id="0" name=""/>
        <dsp:cNvSpPr/>
      </dsp:nvSpPr>
      <dsp:spPr>
        <a:xfrm rot="2524855">
          <a:off x="3976937" y="1684502"/>
          <a:ext cx="871557" cy="40078"/>
        </a:xfrm>
        <a:custGeom>
          <a:avLst/>
          <a:gdLst/>
          <a:ahLst/>
          <a:cxnLst/>
          <a:rect l="0" t="0" r="0" b="0"/>
          <a:pathLst>
            <a:path>
              <a:moveTo>
                <a:pt x="0" y="20039"/>
              </a:moveTo>
              <a:lnTo>
                <a:pt x="871557" y="20039"/>
              </a:lnTo>
            </a:path>
          </a:pathLst>
        </a:custGeom>
        <a:noFill/>
        <a:ln w="12700" cap="flat" cmpd="sng" algn="ctr">
          <a:solidFill>
            <a:srgbClr val="FF873C"/>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latinLnBrk="1">
            <a:lnSpc>
              <a:spcPct val="90000"/>
            </a:lnSpc>
            <a:spcBef>
              <a:spcPct val="0"/>
            </a:spcBef>
            <a:spcAft>
              <a:spcPct val="35000"/>
            </a:spcAft>
          </a:pPr>
          <a:endParaRPr lang="ko-KR" altLang="en-US" sz="500" kern="1200"/>
        </a:p>
      </dsp:txBody>
      <dsp:txXfrm>
        <a:off x="4390926" y="1682752"/>
        <a:ext cx="43577" cy="43577"/>
      </dsp:txXfrm>
    </dsp:sp>
    <dsp:sp modelId="{D7BE8224-762A-4EE7-A7DA-E975C121780C}">
      <dsp:nvSpPr>
        <dsp:cNvPr id="0" name=""/>
        <dsp:cNvSpPr/>
      </dsp:nvSpPr>
      <dsp:spPr>
        <a:xfrm>
          <a:off x="4736150" y="1573845"/>
          <a:ext cx="1690985" cy="845492"/>
        </a:xfrm>
        <a:prstGeom prst="roundRect">
          <a:avLst>
            <a:gd name="adj" fmla="val 10000"/>
          </a:avLst>
        </a:prstGeom>
        <a:gradFill rotWithShape="0">
          <a:gsLst>
            <a:gs pos="60000">
              <a:schemeClr val="bg1">
                <a:lumMod val="85000"/>
              </a:schemeClr>
            </a:gs>
            <a:gs pos="0">
              <a:schemeClr val="bg1"/>
            </a:gs>
          </a:gsLst>
          <a:lin ang="16200000" scaled="0"/>
        </a:gradFill>
        <a:ln w="12700" cap="flat" cmpd="sng" algn="ctr">
          <a:noFill/>
          <a:prstDash val="solid"/>
        </a:ln>
        <a:effectLst>
          <a:outerShdw blurRad="127000" dist="76200" dir="5400000" algn="ctr" rotWithShape="0">
            <a:srgbClr val="000000">
              <a:alpha val="30000"/>
            </a:srgbClr>
          </a:outerShdw>
          <a:reflection blurRad="6350" stA="50000" endA="300" endPos="55500" dist="50800" dir="5400000" sy="-100000" algn="bl" rotWithShape="0"/>
        </a:effectLst>
        <a:scene3d>
          <a:camera prst="orthographicFront"/>
          <a:lightRig rig="threePt" dir="t"/>
        </a:scene3d>
        <a:sp3d>
          <a:bevelT w="38100" h="25400"/>
        </a:sp3d>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latinLnBrk="1">
            <a:lnSpc>
              <a:spcPct val="90000"/>
            </a:lnSpc>
            <a:spcBef>
              <a:spcPct val="0"/>
            </a:spcBef>
            <a:spcAft>
              <a:spcPct val="35000"/>
            </a:spcAft>
          </a:pPr>
          <a:r>
            <a:rPr lang="ko-KR" altLang="en-US" sz="1400" b="1" kern="1200" spc="-100" baseline="0" dirty="0" smtClean="0">
              <a:gradFill>
                <a:gsLst>
                  <a:gs pos="100000">
                    <a:schemeClr val="tx1">
                      <a:lumMod val="65000"/>
                      <a:lumOff val="35000"/>
                    </a:schemeClr>
                  </a:gs>
                  <a:gs pos="0">
                    <a:schemeClr val="tx1">
                      <a:lumMod val="65000"/>
                      <a:lumOff val="35000"/>
                    </a:schemeClr>
                  </a:gs>
                </a:gsLst>
                <a:lin ang="5400000" scaled="0"/>
              </a:gradFill>
            </a:rPr>
            <a:t>내용</a:t>
          </a:r>
          <a:endParaRPr lang="ko-KR" altLang="en-US" sz="1400" b="1" kern="1200" spc="-100" baseline="0" dirty="0">
            <a:gradFill>
              <a:gsLst>
                <a:gs pos="100000">
                  <a:schemeClr val="tx1">
                    <a:lumMod val="65000"/>
                    <a:lumOff val="35000"/>
                  </a:schemeClr>
                </a:gs>
                <a:gs pos="0">
                  <a:schemeClr val="tx1">
                    <a:lumMod val="65000"/>
                    <a:lumOff val="35000"/>
                  </a:schemeClr>
                </a:gs>
              </a:gsLst>
              <a:lin ang="5400000" scaled="0"/>
            </a:gradFill>
          </a:endParaRPr>
        </a:p>
      </dsp:txBody>
      <dsp:txXfrm>
        <a:off x="4760914" y="1598609"/>
        <a:ext cx="1641457" cy="795964"/>
      </dsp:txXfrm>
    </dsp:sp>
    <dsp:sp modelId="{0AAB4FB6-C047-44BA-A7B8-604AC749A95E}">
      <dsp:nvSpPr>
        <dsp:cNvPr id="0" name=""/>
        <dsp:cNvSpPr/>
      </dsp:nvSpPr>
      <dsp:spPr>
        <a:xfrm rot="2844573">
          <a:off x="1562207" y="2483827"/>
          <a:ext cx="997270" cy="40078"/>
        </a:xfrm>
        <a:custGeom>
          <a:avLst/>
          <a:gdLst/>
          <a:ahLst/>
          <a:cxnLst/>
          <a:rect l="0" t="0" r="0" b="0"/>
          <a:pathLst>
            <a:path>
              <a:moveTo>
                <a:pt x="0" y="20039"/>
              </a:moveTo>
              <a:lnTo>
                <a:pt x="997270" y="20039"/>
              </a:lnTo>
            </a:path>
          </a:pathLst>
        </a:custGeom>
        <a:noFill/>
        <a:ln w="12700" cap="flat" cmpd="sng" algn="ctr">
          <a:solidFill>
            <a:srgbClr val="FF873C"/>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latinLnBrk="1">
            <a:lnSpc>
              <a:spcPct val="90000"/>
            </a:lnSpc>
            <a:spcBef>
              <a:spcPct val="0"/>
            </a:spcBef>
            <a:spcAft>
              <a:spcPct val="35000"/>
            </a:spcAft>
          </a:pPr>
          <a:endParaRPr lang="ko-KR" altLang="en-US" sz="500" kern="1200"/>
        </a:p>
      </dsp:txBody>
      <dsp:txXfrm>
        <a:off x="2035911" y="2478934"/>
        <a:ext cx="49863" cy="49863"/>
      </dsp:txXfrm>
    </dsp:sp>
    <dsp:sp modelId="{D5C92AC1-C14B-4273-A8FD-11F240075E42}">
      <dsp:nvSpPr>
        <dsp:cNvPr id="0" name=""/>
        <dsp:cNvSpPr/>
      </dsp:nvSpPr>
      <dsp:spPr>
        <a:xfrm>
          <a:off x="2398296" y="2448220"/>
          <a:ext cx="1690985" cy="845492"/>
        </a:xfrm>
        <a:prstGeom prst="roundRect">
          <a:avLst>
            <a:gd name="adj" fmla="val 10000"/>
          </a:avLst>
        </a:prstGeom>
        <a:gradFill rotWithShape="0">
          <a:gsLst>
            <a:gs pos="60000">
              <a:schemeClr val="bg1">
                <a:lumMod val="85000"/>
              </a:schemeClr>
            </a:gs>
            <a:gs pos="0">
              <a:schemeClr val="bg1"/>
            </a:gs>
          </a:gsLst>
          <a:lin ang="16200000" scaled="0"/>
        </a:gradFill>
        <a:ln w="12700" cap="flat" cmpd="sng" algn="ctr">
          <a:noFill/>
          <a:prstDash val="solid"/>
        </a:ln>
        <a:effectLst>
          <a:outerShdw blurRad="127000" dist="76200" dir="5400000" algn="ctr" rotWithShape="0">
            <a:srgbClr val="000000">
              <a:alpha val="30000"/>
            </a:srgbClr>
          </a:outerShdw>
          <a:reflection blurRad="6350" stA="50000" endA="300" endPos="55500" dist="50800" dir="5400000" sy="-100000" algn="bl" rotWithShape="0"/>
        </a:effectLst>
        <a:scene3d>
          <a:camera prst="orthographicFront"/>
          <a:lightRig rig="threePt" dir="t"/>
        </a:scene3d>
        <a:sp3d>
          <a:bevelT w="38100" h="25400"/>
        </a:sp3d>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algn="ctr" defTabSz="914400" rtl="0" eaLnBrk="1" latinLnBrk="1" hangingPunct="1">
            <a:lnSpc>
              <a:spcPct val="90000"/>
            </a:lnSpc>
            <a:spcBef>
              <a:spcPct val="0"/>
            </a:spcBef>
            <a:spcAft>
              <a:spcPct val="35000"/>
            </a:spcAft>
          </a:pPr>
          <a:r>
            <a:rPr lang="ko-KR" altLang="en-US" sz="1400" b="1" kern="1200" spc="-100" baseline="0" dirty="0" smtClean="0">
              <a:gradFill>
                <a:gsLst>
                  <a:gs pos="100000">
                    <a:schemeClr val="tx1">
                      <a:lumMod val="65000"/>
                      <a:lumOff val="35000"/>
                    </a:schemeClr>
                  </a:gs>
                  <a:gs pos="0">
                    <a:schemeClr val="tx1">
                      <a:lumMod val="65000"/>
                      <a:lumOff val="35000"/>
                    </a:schemeClr>
                  </a:gs>
                </a:gsLst>
                <a:lin ang="5400000" scaled="0"/>
              </a:gradFill>
            </a:rPr>
            <a:t>내용</a:t>
          </a:r>
          <a:endParaRPr lang="ko-KR" altLang="en-US" sz="1400" b="1" kern="1200" spc="-100" baseline="0" dirty="0">
            <a:gradFill>
              <a:gsLst>
                <a:gs pos="100000">
                  <a:schemeClr val="tx1">
                    <a:lumMod val="65000"/>
                    <a:lumOff val="35000"/>
                  </a:schemeClr>
                </a:gs>
                <a:gs pos="0">
                  <a:schemeClr val="tx1">
                    <a:lumMod val="65000"/>
                    <a:lumOff val="35000"/>
                  </a:schemeClr>
                </a:gs>
              </a:gsLst>
              <a:lin ang="5400000" scaled="0"/>
            </a:gradFill>
          </a:endParaRPr>
        </a:p>
      </dsp:txBody>
      <dsp:txXfrm>
        <a:off x="2423060" y="2472984"/>
        <a:ext cx="1641457" cy="795964"/>
      </dsp:txXfrm>
    </dsp:sp>
    <dsp:sp modelId="{7A7953E4-2554-4BA5-84FC-9678B375CCA9}">
      <dsp:nvSpPr>
        <dsp:cNvPr id="0" name=""/>
        <dsp:cNvSpPr/>
      </dsp:nvSpPr>
      <dsp:spPr>
        <a:xfrm rot="2274043">
          <a:off x="4002825" y="3102721"/>
          <a:ext cx="819780" cy="40078"/>
        </a:xfrm>
        <a:custGeom>
          <a:avLst/>
          <a:gdLst/>
          <a:ahLst/>
          <a:cxnLst/>
          <a:rect l="0" t="0" r="0" b="0"/>
          <a:pathLst>
            <a:path>
              <a:moveTo>
                <a:pt x="0" y="20039"/>
              </a:moveTo>
              <a:lnTo>
                <a:pt x="819780" y="20039"/>
              </a:lnTo>
            </a:path>
          </a:pathLst>
        </a:custGeom>
        <a:noFill/>
        <a:ln w="12700" cap="flat" cmpd="sng" algn="ctr">
          <a:solidFill>
            <a:srgbClr val="FF873C"/>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latinLnBrk="1">
            <a:lnSpc>
              <a:spcPct val="90000"/>
            </a:lnSpc>
            <a:spcBef>
              <a:spcPct val="0"/>
            </a:spcBef>
            <a:spcAft>
              <a:spcPct val="35000"/>
            </a:spcAft>
          </a:pPr>
          <a:endParaRPr lang="ko-KR" altLang="en-US" sz="500" kern="1200"/>
        </a:p>
      </dsp:txBody>
      <dsp:txXfrm>
        <a:off x="4392221" y="3102265"/>
        <a:ext cx="40989" cy="40989"/>
      </dsp:txXfrm>
    </dsp:sp>
    <dsp:sp modelId="{3AD545FE-3B7E-4F93-A76B-CDC4ACDA69D9}">
      <dsp:nvSpPr>
        <dsp:cNvPr id="0" name=""/>
        <dsp:cNvSpPr/>
      </dsp:nvSpPr>
      <dsp:spPr>
        <a:xfrm>
          <a:off x="4736150" y="2951807"/>
          <a:ext cx="1690985" cy="845492"/>
        </a:xfrm>
        <a:prstGeom prst="roundRect">
          <a:avLst>
            <a:gd name="adj" fmla="val 10000"/>
          </a:avLst>
        </a:prstGeom>
        <a:gradFill rotWithShape="0">
          <a:gsLst>
            <a:gs pos="60000">
              <a:schemeClr val="bg1">
                <a:lumMod val="85000"/>
              </a:schemeClr>
            </a:gs>
            <a:gs pos="0">
              <a:schemeClr val="bg1"/>
            </a:gs>
          </a:gsLst>
          <a:lin ang="16200000" scaled="0"/>
        </a:gradFill>
        <a:ln w="12700" cap="flat" cmpd="sng" algn="ctr">
          <a:noFill/>
          <a:prstDash val="solid"/>
        </a:ln>
        <a:effectLst>
          <a:outerShdw blurRad="127000" dist="76200" dir="5400000" algn="ctr" rotWithShape="0">
            <a:srgbClr val="000000">
              <a:alpha val="30000"/>
            </a:srgbClr>
          </a:outerShdw>
          <a:reflection blurRad="6350" stA="50000" endA="300" endPos="55500" dist="50800" dir="5400000" sy="-100000" algn="bl" rotWithShape="0"/>
        </a:effectLst>
        <a:scene3d>
          <a:camera prst="orthographicFront"/>
          <a:lightRig rig="threePt" dir="t"/>
        </a:scene3d>
        <a:sp3d>
          <a:bevelT w="38100" h="25400"/>
        </a:sp3d>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latinLnBrk="1">
            <a:lnSpc>
              <a:spcPct val="90000"/>
            </a:lnSpc>
            <a:spcBef>
              <a:spcPct val="0"/>
            </a:spcBef>
            <a:spcAft>
              <a:spcPct val="35000"/>
            </a:spcAft>
          </a:pPr>
          <a:r>
            <a:rPr lang="ko-KR" altLang="en-US" sz="1400" b="1" kern="1200" spc="-100" baseline="0" dirty="0" smtClean="0">
              <a:gradFill>
                <a:gsLst>
                  <a:gs pos="100000">
                    <a:schemeClr val="tx1">
                      <a:lumMod val="65000"/>
                      <a:lumOff val="35000"/>
                    </a:schemeClr>
                  </a:gs>
                  <a:gs pos="0">
                    <a:schemeClr val="tx1">
                      <a:lumMod val="65000"/>
                      <a:lumOff val="35000"/>
                    </a:schemeClr>
                  </a:gs>
                </a:gsLst>
                <a:lin ang="5400000" scaled="0"/>
              </a:gradFill>
            </a:rPr>
            <a:t>내용</a:t>
          </a:r>
          <a:endParaRPr lang="ko-KR" altLang="en-US" sz="1400" b="1" kern="1200" spc="-100" baseline="0" dirty="0">
            <a:gradFill>
              <a:gsLst>
                <a:gs pos="100000">
                  <a:schemeClr val="tx1">
                    <a:lumMod val="65000"/>
                    <a:lumOff val="35000"/>
                  </a:schemeClr>
                </a:gs>
                <a:gs pos="0">
                  <a:schemeClr val="tx1">
                    <a:lumMod val="65000"/>
                    <a:lumOff val="35000"/>
                  </a:schemeClr>
                </a:gs>
              </a:gsLst>
              <a:lin ang="5400000" scaled="0"/>
            </a:gradFill>
          </a:endParaRPr>
        </a:p>
      </dsp:txBody>
      <dsp:txXfrm>
        <a:off x="4760914" y="2976571"/>
        <a:ext cx="1641457" cy="79596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0.41983</cdr:x>
      <cdr:y>0.45908</cdr:y>
    </cdr:from>
    <cdr:to>
      <cdr:x>0.5848</cdr:x>
      <cdr:y>0.53617</cdr:y>
    </cdr:to>
    <cdr:sp macro="" textlink="">
      <cdr:nvSpPr>
        <cdr:cNvPr id="2" name="직사각형 1"/>
        <cdr:cNvSpPr/>
      </cdr:nvSpPr>
      <cdr:spPr>
        <a:xfrm xmlns:a="http://schemas.openxmlformats.org/drawingml/2006/main">
          <a:off x="2232248" y="2016217"/>
          <a:ext cx="877163" cy="338554"/>
        </a:xfrm>
        <a:prstGeom xmlns:a="http://schemas.openxmlformats.org/drawingml/2006/main" prst="rect">
          <a:avLst/>
        </a:prstGeom>
      </cdr:spPr>
      <cdr:txBody>
        <a:bodyPr xmlns:a="http://schemas.openxmlformats.org/drawingml/2006/main" wrap="none">
          <a:spAutoFit/>
        </a:bodyPr>
        <a:lstStyle xmlns:a="http://schemas.openxmlformats.org/drawingml/2006/main">
          <a:defPPr>
            <a:defRPr lang="ko-KR"/>
          </a:defPPr>
          <a:lvl1pPr marL="0" algn="l" defTabSz="914400" rtl="0" eaLnBrk="1" latinLnBrk="1" hangingPunct="1">
            <a:defRPr sz="1800" kern="1200">
              <a:solidFill>
                <a:sysClr val="windowText" lastClr="000000"/>
              </a:solidFill>
              <a:latin typeface="맑은 고딕"/>
            </a:defRPr>
          </a:lvl1pPr>
          <a:lvl2pPr marL="457200" algn="l" defTabSz="914400" rtl="0" eaLnBrk="1" latinLnBrk="1" hangingPunct="1">
            <a:defRPr sz="1800" kern="1200">
              <a:solidFill>
                <a:sysClr val="windowText" lastClr="000000"/>
              </a:solidFill>
              <a:latin typeface="맑은 고딕"/>
            </a:defRPr>
          </a:lvl2pPr>
          <a:lvl3pPr marL="914400" algn="l" defTabSz="914400" rtl="0" eaLnBrk="1" latinLnBrk="1" hangingPunct="1">
            <a:defRPr sz="1800" kern="1200">
              <a:solidFill>
                <a:sysClr val="windowText" lastClr="000000"/>
              </a:solidFill>
              <a:latin typeface="맑은 고딕"/>
            </a:defRPr>
          </a:lvl3pPr>
          <a:lvl4pPr marL="1371600" algn="l" defTabSz="914400" rtl="0" eaLnBrk="1" latinLnBrk="1" hangingPunct="1">
            <a:defRPr sz="1800" kern="1200">
              <a:solidFill>
                <a:sysClr val="windowText" lastClr="000000"/>
              </a:solidFill>
              <a:latin typeface="맑은 고딕"/>
            </a:defRPr>
          </a:lvl4pPr>
          <a:lvl5pPr marL="1828800" algn="l" defTabSz="914400" rtl="0" eaLnBrk="1" latinLnBrk="1" hangingPunct="1">
            <a:defRPr sz="1800" kern="1200">
              <a:solidFill>
                <a:sysClr val="windowText" lastClr="000000"/>
              </a:solidFill>
              <a:latin typeface="맑은 고딕"/>
            </a:defRPr>
          </a:lvl5pPr>
          <a:lvl6pPr marL="2286000" algn="l" defTabSz="914400" rtl="0" eaLnBrk="1" latinLnBrk="1" hangingPunct="1">
            <a:defRPr sz="1800" kern="1200">
              <a:solidFill>
                <a:sysClr val="windowText" lastClr="000000"/>
              </a:solidFill>
              <a:latin typeface="맑은 고딕"/>
            </a:defRPr>
          </a:lvl6pPr>
          <a:lvl7pPr marL="2743200" algn="l" defTabSz="914400" rtl="0" eaLnBrk="1" latinLnBrk="1" hangingPunct="1">
            <a:defRPr sz="1800" kern="1200">
              <a:solidFill>
                <a:sysClr val="windowText" lastClr="000000"/>
              </a:solidFill>
              <a:latin typeface="맑은 고딕"/>
            </a:defRPr>
          </a:lvl7pPr>
          <a:lvl8pPr marL="3200400" algn="l" defTabSz="914400" rtl="0" eaLnBrk="1" latinLnBrk="1" hangingPunct="1">
            <a:defRPr sz="1800" kern="1200">
              <a:solidFill>
                <a:sysClr val="windowText" lastClr="000000"/>
              </a:solidFill>
              <a:latin typeface="맑은 고딕"/>
            </a:defRPr>
          </a:lvl8pPr>
          <a:lvl9pPr marL="3657600" algn="l" defTabSz="914400" rtl="0" eaLnBrk="1" latinLnBrk="1" hangingPunct="1">
            <a:defRPr sz="1800" kern="1200">
              <a:solidFill>
                <a:sysClr val="windowText" lastClr="000000"/>
              </a:solidFill>
              <a:latin typeface="맑은 고딕"/>
            </a:defRPr>
          </a:lvl9pPr>
        </a:lstStyle>
        <a:p xmlns:a="http://schemas.openxmlformats.org/drawingml/2006/main">
          <a:r>
            <a:rPr lang="ko-KR" altLang="en-US" sz="1600" b="1" spc="-150" dirty="0" smtClean="0">
              <a:gradFill>
                <a:gsLst>
                  <a:gs pos="50000">
                    <a:sysClr val="window" lastClr="FFFFFF"/>
                  </a:gs>
                  <a:gs pos="100000">
                    <a:sysClr val="window" lastClr="FFFFFF"/>
                  </a:gs>
                </a:gsLst>
                <a:lin ang="5400000" scaled="0"/>
              </a:gradFill>
              <a:latin typeface="나눔고딕" pitchFamily="50" charset="-127"/>
              <a:ea typeface="나눔고딕" pitchFamily="50" charset="-127"/>
            </a:rPr>
            <a:t>차트제목</a:t>
          </a:r>
          <a:endParaRPr lang="ko-KR" altLang="en-US" sz="1600" b="1" spc="-150" dirty="0">
            <a:gradFill>
              <a:gsLst>
                <a:gs pos="50000">
                  <a:sysClr val="window" lastClr="FFFFFF"/>
                </a:gs>
                <a:gs pos="100000">
                  <a:sysClr val="window" lastClr="FFFFFF"/>
                </a:gs>
              </a:gsLst>
              <a:lin ang="5400000" scaled="0"/>
            </a:gradFill>
            <a:latin typeface="나눔고딕" pitchFamily="50" charset="-127"/>
            <a:ea typeface="나눔고딕" pitchFamily="50" charset="-127"/>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0"/>
            <a:ext cx="2945659" cy="493713"/>
          </a:xfrm>
          <a:prstGeom prst="rect">
            <a:avLst/>
          </a:prstGeom>
        </p:spPr>
        <p:txBody>
          <a:bodyPr vert="horz" lIns="91029" tIns="45514" rIns="91029" bIns="45514" rtlCol="0"/>
          <a:lstStyle>
            <a:lvl1pPr algn="l">
              <a:defRPr sz="1200"/>
            </a:lvl1pPr>
          </a:lstStyle>
          <a:p>
            <a:endParaRPr lang="ko-KR" altLang="en-US"/>
          </a:p>
        </p:txBody>
      </p:sp>
      <p:sp>
        <p:nvSpPr>
          <p:cNvPr id="3" name="날짜 개체 틀 2"/>
          <p:cNvSpPr>
            <a:spLocks noGrp="1"/>
          </p:cNvSpPr>
          <p:nvPr>
            <p:ph type="dt" sz="quarter" idx="1"/>
          </p:nvPr>
        </p:nvSpPr>
        <p:spPr>
          <a:xfrm>
            <a:off x="3850443" y="0"/>
            <a:ext cx="2945659" cy="493713"/>
          </a:xfrm>
          <a:prstGeom prst="rect">
            <a:avLst/>
          </a:prstGeom>
        </p:spPr>
        <p:txBody>
          <a:bodyPr vert="horz" lIns="91029" tIns="45514" rIns="91029" bIns="45514" rtlCol="0"/>
          <a:lstStyle>
            <a:lvl1pPr algn="r">
              <a:defRPr sz="1200"/>
            </a:lvl1pPr>
          </a:lstStyle>
          <a:p>
            <a:fld id="{6C3A1F4E-656D-4F94-A888-EFF01E43C358}" type="datetimeFigureOut">
              <a:rPr lang="ko-KR" altLang="en-US" smtClean="0"/>
              <a:pPr/>
              <a:t>2015-03-23</a:t>
            </a:fld>
            <a:endParaRPr lang="ko-KR" altLang="en-US"/>
          </a:p>
        </p:txBody>
      </p:sp>
      <p:sp>
        <p:nvSpPr>
          <p:cNvPr id="4" name="바닥글 개체 틀 3"/>
          <p:cNvSpPr>
            <a:spLocks noGrp="1"/>
          </p:cNvSpPr>
          <p:nvPr>
            <p:ph type="ftr" sz="quarter" idx="2"/>
          </p:nvPr>
        </p:nvSpPr>
        <p:spPr>
          <a:xfrm>
            <a:off x="1" y="9378824"/>
            <a:ext cx="2945659" cy="493713"/>
          </a:xfrm>
          <a:prstGeom prst="rect">
            <a:avLst/>
          </a:prstGeom>
        </p:spPr>
        <p:txBody>
          <a:bodyPr vert="horz" lIns="91029" tIns="45514" rIns="91029" bIns="45514"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50443" y="9378824"/>
            <a:ext cx="2945659" cy="493713"/>
          </a:xfrm>
          <a:prstGeom prst="rect">
            <a:avLst/>
          </a:prstGeom>
        </p:spPr>
        <p:txBody>
          <a:bodyPr vert="horz" lIns="91029" tIns="45514" rIns="91029" bIns="45514" rtlCol="0" anchor="b"/>
          <a:lstStyle>
            <a:lvl1pPr algn="r">
              <a:defRPr sz="1200"/>
            </a:lvl1pPr>
          </a:lstStyle>
          <a:p>
            <a:fld id="{3922AFD5-4F4F-4C7C-9CBD-412EE11ED589}" type="slidenum">
              <a:rPr lang="ko-KR" altLang="en-US" smtClean="0"/>
              <a:pPr/>
              <a:t>‹#›</a:t>
            </a:fld>
            <a:endParaRPr lang="ko-KR" altLang="en-US"/>
          </a:p>
        </p:txBody>
      </p:sp>
    </p:spTree>
    <p:extLst>
      <p:ext uri="{BB962C8B-B14F-4D97-AF65-F5344CB8AC3E}">
        <p14:creationId xmlns:p14="http://schemas.microsoft.com/office/powerpoint/2010/main" val="1382231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0"/>
            <a:ext cx="2945659" cy="493713"/>
          </a:xfrm>
          <a:prstGeom prst="rect">
            <a:avLst/>
          </a:prstGeom>
        </p:spPr>
        <p:txBody>
          <a:bodyPr vert="horz" lIns="91029" tIns="45514" rIns="91029" bIns="45514"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3713"/>
          </a:xfrm>
          <a:prstGeom prst="rect">
            <a:avLst/>
          </a:prstGeom>
        </p:spPr>
        <p:txBody>
          <a:bodyPr vert="horz" lIns="91029" tIns="45514" rIns="91029" bIns="45514" rtlCol="0"/>
          <a:lstStyle>
            <a:lvl1pPr algn="r">
              <a:defRPr sz="1200"/>
            </a:lvl1pPr>
          </a:lstStyle>
          <a:p>
            <a:fld id="{9A45397F-F583-4AE2-8CCB-12DFF3F5A2CA}" type="datetimeFigureOut">
              <a:rPr lang="ko-KR" altLang="en-US" smtClean="0"/>
              <a:pPr/>
              <a:t>2015-03-23</a:t>
            </a:fld>
            <a:endParaRPr lang="ko-KR" altLang="en-US"/>
          </a:p>
        </p:txBody>
      </p:sp>
      <p:sp>
        <p:nvSpPr>
          <p:cNvPr id="4" name="슬라이드 이미지 개체 틀 3"/>
          <p:cNvSpPr>
            <a:spLocks noGrp="1" noRot="1" noChangeAspect="1"/>
          </p:cNvSpPr>
          <p:nvPr>
            <p:ph type="sldImg" idx="2"/>
          </p:nvPr>
        </p:nvSpPr>
        <p:spPr>
          <a:xfrm>
            <a:off x="725488" y="741363"/>
            <a:ext cx="5346700" cy="3702050"/>
          </a:xfrm>
          <a:prstGeom prst="rect">
            <a:avLst/>
          </a:prstGeom>
          <a:noFill/>
          <a:ln w="12700">
            <a:solidFill>
              <a:prstClr val="black"/>
            </a:solidFill>
          </a:ln>
        </p:spPr>
        <p:txBody>
          <a:bodyPr vert="horz" lIns="91029" tIns="45514" rIns="91029" bIns="45514" rtlCol="0" anchor="ctr"/>
          <a:lstStyle/>
          <a:p>
            <a:endParaRPr lang="ko-KR" altLang="en-US"/>
          </a:p>
        </p:txBody>
      </p:sp>
      <p:sp>
        <p:nvSpPr>
          <p:cNvPr id="5" name="슬라이드 노트 개체 틀 4"/>
          <p:cNvSpPr>
            <a:spLocks noGrp="1"/>
          </p:cNvSpPr>
          <p:nvPr>
            <p:ph type="body" sz="quarter" idx="3"/>
          </p:nvPr>
        </p:nvSpPr>
        <p:spPr>
          <a:xfrm>
            <a:off x="679768" y="4690269"/>
            <a:ext cx="5438140" cy="4443412"/>
          </a:xfrm>
          <a:prstGeom prst="rect">
            <a:avLst/>
          </a:prstGeom>
        </p:spPr>
        <p:txBody>
          <a:bodyPr vert="horz" lIns="91029" tIns="45514" rIns="91029" bIns="45514"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1" y="9378824"/>
            <a:ext cx="2945659" cy="493713"/>
          </a:xfrm>
          <a:prstGeom prst="rect">
            <a:avLst/>
          </a:prstGeom>
        </p:spPr>
        <p:txBody>
          <a:bodyPr vert="horz" lIns="91029" tIns="45514" rIns="91029" bIns="45514"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378824"/>
            <a:ext cx="2945659" cy="493713"/>
          </a:xfrm>
          <a:prstGeom prst="rect">
            <a:avLst/>
          </a:prstGeom>
        </p:spPr>
        <p:txBody>
          <a:bodyPr vert="horz" lIns="91029" tIns="45514" rIns="91029" bIns="45514" rtlCol="0" anchor="b"/>
          <a:lstStyle>
            <a:lvl1pPr algn="r">
              <a:defRPr sz="1200"/>
            </a:lvl1pPr>
          </a:lstStyle>
          <a:p>
            <a:fld id="{BF0300B8-67C3-4A20-9DFA-721148DFF559}" type="slidenum">
              <a:rPr lang="ko-KR" altLang="en-US" smtClean="0"/>
              <a:pPr/>
              <a:t>‹#›</a:t>
            </a:fld>
            <a:endParaRPr lang="ko-KR" altLang="en-US"/>
          </a:p>
        </p:txBody>
      </p:sp>
    </p:spTree>
    <p:extLst>
      <p:ext uri="{BB962C8B-B14F-4D97-AF65-F5344CB8AC3E}">
        <p14:creationId xmlns:p14="http://schemas.microsoft.com/office/powerpoint/2010/main" val="280122094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2</a:t>
            </a:fld>
            <a:endParaRPr lang="ko-KR"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25488" y="741363"/>
            <a:ext cx="5346700" cy="3702050"/>
          </a:xfrm>
        </p:spPr>
      </p:sp>
      <p:sp>
        <p:nvSpPr>
          <p:cNvPr id="3" name="슬라이드 노트 개체 틀 2"/>
          <p:cNvSpPr>
            <a:spLocks noGrp="1"/>
          </p:cNvSpPr>
          <p:nvPr>
            <p:ph type="body" idx="1"/>
          </p:nvPr>
        </p:nvSpPr>
        <p:spPr/>
        <p:txBody>
          <a:bodyPr>
            <a:normAutofit/>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dirty="0" err="1" smtClean="0"/>
              <a:t>트루타입</a:t>
            </a:r>
            <a:r>
              <a:rPr lang="en-US" altLang="ko-KR" dirty="0" smtClean="0"/>
              <a:t>(TrueType) </a:t>
            </a:r>
            <a:r>
              <a:rPr lang="ko-KR" altLang="en-US" dirty="0" err="1" smtClean="0"/>
              <a:t>트루타입</a:t>
            </a:r>
            <a:r>
              <a:rPr lang="en-US" altLang="ko-KR" dirty="0" smtClean="0"/>
              <a:t>(TrueType)</a:t>
            </a:r>
            <a:r>
              <a:rPr lang="ko-KR" altLang="en-US" dirty="0" smtClean="0"/>
              <a:t>이란 애플사와 마이크로소프트사가 협력하여 만든 폰트기술로 화면과 프린터 출력상의 구현이 거의 비슷하게 이뤄집니다</a:t>
            </a:r>
            <a:r>
              <a:rPr lang="en-US" altLang="ko-KR" dirty="0" smtClean="0"/>
              <a:t>. </a:t>
            </a:r>
            <a:r>
              <a:rPr lang="ko-KR" altLang="en-US" dirty="0" smtClean="0"/>
              <a:t>일반 잉크젯 프린터에서도 사용 될 수 있으며</a:t>
            </a:r>
            <a:r>
              <a:rPr lang="en-US" altLang="ko-KR" dirty="0" smtClean="0"/>
              <a:t>, </a:t>
            </a:r>
            <a:r>
              <a:rPr lang="ko-KR" altLang="en-US" dirty="0" smtClean="0"/>
              <a:t>포스트스크립트 폰트처럼 꽤 양질의 출력물을 얻을 수가 있습니다</a:t>
            </a:r>
            <a:r>
              <a:rPr lang="en-US" altLang="ko-KR" dirty="0" smtClean="0"/>
              <a:t>. </a:t>
            </a:r>
            <a:br>
              <a:rPr lang="en-US" altLang="ko-KR" dirty="0" smtClean="0"/>
            </a:br>
            <a:r>
              <a:rPr lang="ko-KR" altLang="en-US" dirty="0" smtClean="0"/>
              <a:t>다른 서체와 달리 화면상에서도 깨끗한 외곽선을 보여주므로</a:t>
            </a:r>
            <a:r>
              <a:rPr lang="en-US" altLang="ko-KR" dirty="0" smtClean="0"/>
              <a:t>, </a:t>
            </a:r>
            <a:r>
              <a:rPr lang="ko-KR" altLang="en-US" dirty="0" err="1" smtClean="0"/>
              <a:t>일러스트레이터나</a:t>
            </a:r>
            <a:r>
              <a:rPr lang="ko-KR" altLang="en-US" dirty="0" smtClean="0"/>
              <a:t> </a:t>
            </a:r>
            <a:r>
              <a:rPr lang="ko-KR" altLang="en-US" dirty="0" err="1" smtClean="0"/>
              <a:t>포토샵같은</a:t>
            </a:r>
            <a:r>
              <a:rPr lang="ko-KR" altLang="en-US" dirty="0" smtClean="0"/>
              <a:t> 그래픽 프로그램에서 다양한 용도로 사용할 수 있습니다</a:t>
            </a:r>
            <a:r>
              <a:rPr lang="en-US" altLang="ko-KR" dirty="0" smtClean="0"/>
              <a:t>.</a:t>
            </a:r>
            <a:br>
              <a:rPr lang="en-US" altLang="ko-KR" dirty="0" smtClean="0"/>
            </a:br>
            <a:r>
              <a:rPr lang="ko-KR" altLang="en-US" dirty="0" smtClean="0"/>
              <a:t>하지만 레이저 등의 포스트스크립트 지원 프린터에선 용량이 커 출력이 빠르지 못하며</a:t>
            </a:r>
            <a:r>
              <a:rPr lang="en-US" altLang="ko-KR" dirty="0" smtClean="0"/>
              <a:t>, </a:t>
            </a:r>
            <a:r>
              <a:rPr lang="ko-KR" altLang="en-US" dirty="0" smtClean="0"/>
              <a:t>화면 디스플레이 시간이 오래 걸리는 단점이 있습니다</a:t>
            </a:r>
            <a:r>
              <a:rPr lang="en-US" altLang="ko-KR" dirty="0" smtClean="0"/>
              <a:t>.</a:t>
            </a:r>
            <a:br>
              <a:rPr lang="en-US" altLang="ko-KR" dirty="0" smtClean="0"/>
            </a:br>
            <a:endParaRPr lang="en-US" altLang="ko-KR" smtClean="0"/>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mtClean="0"/>
          </a:p>
          <a:p>
            <a:pPr rtl="0"/>
            <a:endParaRPr lang="ko-KR" altLang="en-US" dirty="0" smtClean="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12</a:t>
            </a:fld>
            <a:endParaRPr lang="ko-KR"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25488" y="741363"/>
            <a:ext cx="5346700" cy="3702050"/>
          </a:xfrm>
        </p:spPr>
      </p:sp>
      <p:sp>
        <p:nvSpPr>
          <p:cNvPr id="3" name="슬라이드 노트 개체 틀 2"/>
          <p:cNvSpPr>
            <a:spLocks noGrp="1"/>
          </p:cNvSpPr>
          <p:nvPr>
            <p:ph type="body" idx="1"/>
          </p:nvPr>
        </p:nvSpPr>
        <p:spPr/>
        <p:txBody>
          <a:bodyPr>
            <a:normAutofit/>
          </a:bodyPr>
          <a:lstStyle/>
          <a:p>
            <a:pPr rtl="0"/>
            <a:endParaRPr lang="ko-KR" altLang="ko-KR"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13</a:t>
            </a:fld>
            <a:endParaRPr lang="ko-KR"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25488" y="741363"/>
            <a:ext cx="5346700" cy="3702050"/>
          </a:xfrm>
        </p:spPr>
      </p:sp>
      <p:sp>
        <p:nvSpPr>
          <p:cNvPr id="3" name="슬라이드 노트 개체 틀 2"/>
          <p:cNvSpPr>
            <a:spLocks noGrp="1"/>
          </p:cNvSpPr>
          <p:nvPr>
            <p:ph type="body" idx="1"/>
          </p:nvPr>
        </p:nvSpPr>
        <p:spPr/>
        <p:txBody>
          <a:bodyPr>
            <a:normAutofit/>
          </a:bodyPr>
          <a:lstStyle/>
          <a:p>
            <a:pPr rtl="0"/>
            <a:endParaRPr lang="ko-KR" altLang="ko-KR"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14</a:t>
            </a:fld>
            <a:endParaRPr lang="ko-KR"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16</a:t>
            </a:fld>
            <a:endParaRPr lang="ko-KR"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17</a:t>
            </a:fld>
            <a:endParaRPr lang="ko-KR"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Kerning, </a:t>
            </a:r>
            <a:r>
              <a:rPr lang="ko-KR" altLang="en-US" dirty="0" smtClean="0"/>
              <a:t>앞뒤의 문자 형태로 인한 빈 공간에 따라 자동으로 자간이 조절되는 것</a:t>
            </a:r>
            <a:r>
              <a:rPr lang="en-US" altLang="ko-KR" dirty="0" smtClean="0"/>
              <a:t>,</a:t>
            </a:r>
          </a:p>
          <a:p>
            <a:r>
              <a:rPr lang="ko-KR" altLang="en-US" dirty="0" smtClean="0"/>
              <a:t>즉 </a:t>
            </a:r>
            <a:r>
              <a:rPr lang="en-US" altLang="ko-KR" dirty="0" smtClean="0"/>
              <a:t>MS-WORD</a:t>
            </a:r>
            <a:r>
              <a:rPr lang="ko-KR" altLang="en-US" dirty="0" smtClean="0"/>
              <a:t>에서 단어간에 끊어지는 현상이 없도록 글자 간격을 줄이거나 늘리도록 한다</a:t>
            </a:r>
            <a:endParaRPr lang="en-US" altLang="ko-KR" dirty="0" smtClean="0"/>
          </a:p>
          <a:p>
            <a:endParaRPr lang="en-US" altLang="ko-KR" dirty="0" smtClean="0"/>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dirty="0" smtClean="0"/>
              <a:t>①</a:t>
            </a:r>
            <a:r>
              <a:rPr lang="ko-KR" altLang="en-US" dirty="0" err="1" smtClean="0"/>
              <a:t>어간좁히기</a:t>
            </a:r>
            <a:r>
              <a:rPr lang="en-US" altLang="ko-KR" dirty="0" smtClean="0"/>
              <a:t>. </a:t>
            </a:r>
            <a:r>
              <a:rPr lang="ko-KR" altLang="en-US" dirty="0" smtClean="0"/>
              <a:t>인쇄물의 조판에서 시각적으로 보기 좋게 하기 위해 단어들간의 간격</a:t>
            </a:r>
            <a:r>
              <a:rPr lang="en-US" altLang="ko-KR" dirty="0" smtClean="0"/>
              <a:t>(</a:t>
            </a:r>
            <a:r>
              <a:rPr lang="ko-KR" altLang="en-US" dirty="0" smtClean="0"/>
              <a:t>語間</a:t>
            </a:r>
            <a:r>
              <a:rPr lang="en-US" altLang="ko-KR" dirty="0" smtClean="0"/>
              <a:t>)</a:t>
            </a:r>
            <a:r>
              <a:rPr lang="ko-KR" altLang="en-US" dirty="0" smtClean="0"/>
              <a:t>을 보통의 경우보다 좁게 좁히는 것</a:t>
            </a:r>
            <a:r>
              <a:rPr lang="en-US" altLang="ko-KR" dirty="0" smtClean="0"/>
              <a:t>.</a:t>
            </a:r>
            <a:br>
              <a:rPr lang="en-US" altLang="ko-KR" dirty="0" smtClean="0"/>
            </a:br>
            <a:r>
              <a:rPr lang="en-US" altLang="ko-KR" dirty="0" smtClean="0"/>
              <a:t>②</a:t>
            </a:r>
            <a:r>
              <a:rPr lang="ko-KR" altLang="en-US" dirty="0" err="1" smtClean="0"/>
              <a:t>자간좁히기</a:t>
            </a:r>
            <a:r>
              <a:rPr lang="en-US" altLang="ko-KR" dirty="0" smtClean="0"/>
              <a:t>. </a:t>
            </a:r>
            <a:r>
              <a:rPr lang="ko-KR" altLang="en-US" dirty="0" smtClean="0"/>
              <a:t>행의 양끝 맞추기</a:t>
            </a:r>
            <a:r>
              <a:rPr lang="en-US" altLang="ko-KR" dirty="0" smtClean="0"/>
              <a:t>(justification)</a:t>
            </a:r>
            <a:r>
              <a:rPr lang="ko-KR" altLang="en-US" dirty="0" smtClean="0"/>
              <a:t>를 하기 위해 글자들간의 간격</a:t>
            </a:r>
            <a:r>
              <a:rPr lang="en-US" altLang="ko-KR" dirty="0" smtClean="0"/>
              <a:t>, </a:t>
            </a:r>
            <a:r>
              <a:rPr lang="ko-KR" altLang="en-US" dirty="0" smtClean="0"/>
              <a:t>즉 자간</a:t>
            </a:r>
            <a:r>
              <a:rPr lang="en-US" altLang="ko-KR" dirty="0" smtClean="0"/>
              <a:t>(</a:t>
            </a:r>
            <a:r>
              <a:rPr lang="ko-KR" altLang="en-US" dirty="0" smtClean="0"/>
              <a:t>字間</a:t>
            </a:r>
            <a:r>
              <a:rPr lang="en-US" altLang="ko-KR" dirty="0" smtClean="0"/>
              <a:t>)</a:t>
            </a:r>
            <a:r>
              <a:rPr lang="ko-KR" altLang="en-US" dirty="0" smtClean="0"/>
              <a:t>을 보통의 경우보다 좁히는 것</a:t>
            </a:r>
            <a:r>
              <a:rPr lang="en-US" altLang="ko-KR" dirty="0" smtClean="0"/>
              <a:t>. </a:t>
            </a:r>
          </a:p>
          <a:p>
            <a:endParaRPr lang="en-US" altLang="ko-KR" dirty="0" smtClean="0"/>
          </a:p>
          <a:p>
            <a:r>
              <a:rPr lang="en-US" altLang="ko-KR" dirty="0" smtClean="0"/>
              <a:t>* Kerning (the automatic adjustment of spacing between letters in proportional fonts) can be enabled or disabled by checking or </a:t>
            </a:r>
            <a:r>
              <a:rPr lang="en-US" altLang="ko-KR" dirty="0" err="1" smtClean="0"/>
              <a:t>unchecking</a:t>
            </a:r>
            <a:r>
              <a:rPr lang="en-US" altLang="ko-KR" dirty="0" smtClean="0"/>
              <a:t> the "Kerning for fonts" checkbox.</a:t>
            </a:r>
            <a:br>
              <a:rPr lang="en-US" altLang="ko-KR" dirty="0" smtClean="0"/>
            </a:br>
            <a:r>
              <a:rPr lang="en-US" altLang="ko-KR" dirty="0" smtClean="0"/>
              <a:t>* If kerning is enabled, you can force PowerPoint to only perform this on larger fonts, or on virtually all font sizes, by adjusting the point size next to "Points and above". You can choose from 1-1000 pt.</a:t>
            </a:r>
            <a:br>
              <a:rPr lang="en-US" altLang="ko-KR" dirty="0" smtClean="0"/>
            </a:br>
            <a:r>
              <a:rPr lang="en-US" altLang="ko-KR" dirty="0" smtClean="0"/>
              <a:t/>
            </a:r>
            <a:br>
              <a:rPr lang="en-US" altLang="ko-KR" dirty="0" smtClean="0"/>
            </a:br>
            <a:endParaRPr lang="ko-KR" altLang="en-US"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21</a:t>
            </a:fld>
            <a:endParaRPr lang="ko-KR"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22</a:t>
            </a:fld>
            <a:endParaRPr lang="ko-KR"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23</a:t>
            </a:fld>
            <a:endParaRPr lang="ko-KR"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24</a:t>
            </a:fld>
            <a:endParaRPr lang="ko-KR"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25</a:t>
            </a:fld>
            <a:endParaRPr lang="ko-KR"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3</a:t>
            </a:fld>
            <a:endParaRPr lang="ko-KR"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26</a:t>
            </a:fld>
            <a:endParaRPr lang="ko-KR"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27</a:t>
            </a:fld>
            <a:endParaRPr lang="ko-KR"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ko-KR" altLang="en-US" dirty="0" err="1" smtClean="0"/>
              <a:t>안캠코더</a:t>
            </a:r>
            <a:r>
              <a:rPr lang="en-US" altLang="ko-KR" dirty="0" smtClean="0"/>
              <a:t>, </a:t>
            </a:r>
            <a:r>
              <a:rPr lang="ko-KR" altLang="en-US" dirty="0" smtClean="0"/>
              <a:t>무료 동영상 </a:t>
            </a:r>
            <a:r>
              <a:rPr lang="ko-KR" altLang="en-US" dirty="0" err="1" smtClean="0"/>
              <a:t>캡쳐</a:t>
            </a:r>
            <a:r>
              <a:rPr lang="ko-KR" altLang="en-US" dirty="0" smtClean="0"/>
              <a:t> 프로그램 </a:t>
            </a:r>
            <a:r>
              <a:rPr lang="en-US" altLang="ko-KR" dirty="0" smtClean="0"/>
              <a:t>http://sys610.tistory.com/88</a:t>
            </a:r>
          </a:p>
          <a:p>
            <a:r>
              <a:rPr lang="ko-KR" altLang="en-US" dirty="0" smtClean="0"/>
              <a:t>무료 동영상 </a:t>
            </a:r>
            <a:r>
              <a:rPr lang="ko-KR" altLang="en-US" dirty="0" err="1" smtClean="0"/>
              <a:t>캡쳐</a:t>
            </a:r>
            <a:r>
              <a:rPr lang="ko-KR" altLang="en-US" dirty="0" smtClean="0"/>
              <a:t> 프로그램 </a:t>
            </a:r>
            <a:r>
              <a:rPr lang="ko-KR" altLang="en-US" dirty="0" err="1" smtClean="0"/>
              <a:t>오캠</a:t>
            </a:r>
            <a:r>
              <a:rPr lang="ko-KR" altLang="en-US" dirty="0" smtClean="0"/>
              <a:t> </a:t>
            </a:r>
            <a:r>
              <a:rPr lang="en-US" altLang="ko-KR" dirty="0" smtClean="0"/>
              <a:t>http://yogur.tistory.com/163</a:t>
            </a:r>
          </a:p>
          <a:p>
            <a:endParaRPr lang="en-US" altLang="ko-KR" dirty="0" smtClean="0"/>
          </a:p>
          <a:p>
            <a:r>
              <a:rPr lang="ko-KR" altLang="en-US" dirty="0" smtClean="0"/>
              <a:t>파워포인트</a:t>
            </a:r>
            <a:r>
              <a:rPr lang="en-US" altLang="ko-KR" dirty="0" smtClean="0"/>
              <a:t>(</a:t>
            </a:r>
            <a:r>
              <a:rPr lang="en-US" altLang="ko-KR" dirty="0" err="1" smtClean="0"/>
              <a:t>ppt</a:t>
            </a:r>
            <a:r>
              <a:rPr lang="en-US" altLang="ko-KR" dirty="0" smtClean="0"/>
              <a:t>) </a:t>
            </a:r>
            <a:r>
              <a:rPr lang="ko-KR" altLang="en-US" dirty="0" smtClean="0"/>
              <a:t>동영상 삽입</a:t>
            </a:r>
            <a:r>
              <a:rPr lang="en-US" altLang="ko-KR" dirty="0" smtClean="0"/>
              <a:t>(</a:t>
            </a:r>
            <a:r>
              <a:rPr lang="en-US" altLang="ko-KR" dirty="0" err="1" smtClean="0"/>
              <a:t>wmv</a:t>
            </a:r>
            <a:r>
              <a:rPr lang="en-US" altLang="ko-KR" dirty="0" smtClean="0"/>
              <a:t>, </a:t>
            </a:r>
            <a:r>
              <a:rPr lang="en-US" altLang="ko-KR" dirty="0" err="1" smtClean="0"/>
              <a:t>avi</a:t>
            </a:r>
            <a:r>
              <a:rPr lang="en-US" altLang="ko-KR" dirty="0" smtClean="0"/>
              <a:t>, </a:t>
            </a:r>
            <a:r>
              <a:rPr lang="en-US" altLang="ko-KR" dirty="0" err="1" smtClean="0"/>
              <a:t>flv</a:t>
            </a:r>
            <a:r>
              <a:rPr lang="en-US" altLang="ko-KR" dirty="0" smtClean="0"/>
              <a:t> </a:t>
            </a:r>
            <a:r>
              <a:rPr lang="ko-KR" altLang="en-US" dirty="0" smtClean="0"/>
              <a:t>파일 삽입</a:t>
            </a:r>
            <a:r>
              <a:rPr lang="en-US" altLang="ko-KR" dirty="0" smtClean="0"/>
              <a:t>) </a:t>
            </a:r>
            <a:r>
              <a:rPr lang="ko-KR" altLang="en-US" dirty="0" smtClean="0"/>
              <a:t>슬라이드에 플레이어 넣기</a:t>
            </a:r>
          </a:p>
          <a:p>
            <a:r>
              <a:rPr lang="en-US" altLang="ko-KR" dirty="0" smtClean="0"/>
              <a:t>http://moonky.woobi.co.kr/tc/68</a:t>
            </a:r>
          </a:p>
          <a:p>
            <a:endParaRPr lang="en-US" altLang="ko-KR" dirty="0" smtClean="0"/>
          </a:p>
          <a:p>
            <a:r>
              <a:rPr lang="ko-KR" altLang="en-US" dirty="0" smtClean="0"/>
              <a:t>파워포인트 </a:t>
            </a:r>
            <a:r>
              <a:rPr lang="en-US" altLang="ko-KR" dirty="0" smtClean="0"/>
              <a:t>2010 </a:t>
            </a:r>
            <a:r>
              <a:rPr lang="ko-KR" altLang="en-US" dirty="0" smtClean="0"/>
              <a:t>동영상 삽입 시 주의할 점</a:t>
            </a:r>
          </a:p>
          <a:p>
            <a:r>
              <a:rPr lang="en-US" altLang="ko-KR" dirty="0" smtClean="0"/>
              <a:t>http://powerpoint.pe.kr/60169370911</a:t>
            </a:r>
            <a:endParaRPr lang="ko-KR" altLang="en-US" dirty="0" smtClean="0"/>
          </a:p>
          <a:p>
            <a:endParaRPr lang="en-US" altLang="ko-KR" dirty="0" smtClean="0"/>
          </a:p>
          <a:p>
            <a:r>
              <a:rPr lang="ko-KR" altLang="en-US" dirty="0" smtClean="0"/>
              <a:t>파워포인트 파일을 동영상으로 변환해주는 도구들</a:t>
            </a:r>
          </a:p>
          <a:p>
            <a:r>
              <a:rPr lang="en-US" altLang="ko-KR" dirty="0" smtClean="0"/>
              <a:t>http://powerpoint.pe.kr/60158968612</a:t>
            </a:r>
          </a:p>
          <a:p>
            <a:endParaRPr lang="en-US" altLang="ko-KR" dirty="0" smtClean="0"/>
          </a:p>
          <a:p>
            <a:r>
              <a:rPr lang="ko-KR" altLang="en-US" dirty="0" smtClean="0"/>
              <a:t>파워포인트에</a:t>
            </a:r>
            <a:r>
              <a:rPr lang="ko-KR" altLang="en-US" baseline="0" dirty="0" smtClean="0"/>
              <a:t> </a:t>
            </a:r>
            <a:r>
              <a:rPr lang="en-US" altLang="ko-KR" baseline="0" dirty="0" smtClean="0"/>
              <a:t>MP3</a:t>
            </a:r>
            <a:r>
              <a:rPr lang="ko-KR" altLang="en-US" baseline="0" dirty="0" smtClean="0"/>
              <a:t>파일을 삽입해주는 프로그램</a:t>
            </a:r>
            <a:endParaRPr lang="en-US" altLang="ko-KR" baseline="0" dirty="0" smtClean="0"/>
          </a:p>
          <a:p>
            <a:r>
              <a:rPr lang="en-US" altLang="ko-KR" baseline="0" dirty="0" smtClean="0"/>
              <a:t>http://powerpoint.pe.kr/60060565054</a:t>
            </a:r>
          </a:p>
          <a:p>
            <a:endParaRPr lang="en-US" altLang="ko-KR" dirty="0" smtClean="0"/>
          </a:p>
          <a:p>
            <a:r>
              <a:rPr lang="ko-KR" altLang="en-US" dirty="0" smtClean="0"/>
              <a:t>동영상 편집 할 필요가 없습니다</a:t>
            </a:r>
            <a:r>
              <a:rPr lang="en-US" altLang="ko-KR" dirty="0" smtClean="0"/>
              <a:t>. </a:t>
            </a:r>
            <a:r>
              <a:rPr lang="ko-KR" altLang="en-US" dirty="0" smtClean="0"/>
              <a:t>파워포인트에 동영상을 마음대로 삽입</a:t>
            </a:r>
            <a:endParaRPr lang="en-US" altLang="ko-KR" dirty="0" smtClean="0"/>
          </a:p>
          <a:p>
            <a:r>
              <a:rPr lang="en-US" altLang="ko-KR" dirty="0" smtClean="0"/>
              <a:t>http://powerpoint.pe.kr/60053276813</a:t>
            </a:r>
          </a:p>
          <a:p>
            <a:endParaRPr lang="en-US" altLang="ko-KR" dirty="0" smtClean="0"/>
          </a:p>
          <a:p>
            <a:r>
              <a:rPr lang="ko-KR" altLang="en-US" dirty="0" smtClean="0"/>
              <a:t>파워포인트에</a:t>
            </a:r>
            <a:r>
              <a:rPr lang="ko-KR" altLang="en-US" baseline="0" dirty="0" smtClean="0"/>
              <a:t> 삽입된 동영상 구간 재생하는 </a:t>
            </a:r>
            <a:r>
              <a:rPr lang="en-US" altLang="ko-KR" baseline="0" dirty="0" smtClean="0"/>
              <a:t>Add-in</a:t>
            </a:r>
          </a:p>
          <a:p>
            <a:r>
              <a:rPr lang="en-US" altLang="ko-KR" dirty="0" smtClean="0"/>
              <a:t>http://powerpoint.pe.kr/60052638785</a:t>
            </a:r>
          </a:p>
          <a:p>
            <a:endParaRPr lang="en-US" altLang="ko-KR" dirty="0" smtClean="0"/>
          </a:p>
          <a:p>
            <a:r>
              <a:rPr lang="ko-KR" altLang="en-US" dirty="0" smtClean="0"/>
              <a:t>파워포인트 파일인 </a:t>
            </a:r>
            <a:r>
              <a:rPr lang="en-US" altLang="ko-KR" dirty="0" err="1" smtClean="0"/>
              <a:t>ppt</a:t>
            </a:r>
            <a:r>
              <a:rPr lang="ko-KR" altLang="en-US" dirty="0" smtClean="0"/>
              <a:t>를 플래시 파일인 </a:t>
            </a:r>
            <a:r>
              <a:rPr lang="en-US" altLang="ko-KR" dirty="0" err="1" smtClean="0"/>
              <a:t>swf</a:t>
            </a:r>
            <a:r>
              <a:rPr lang="ko-KR" altLang="en-US" dirty="0" smtClean="0"/>
              <a:t>로 변환하는 프로그램</a:t>
            </a:r>
            <a:endParaRPr lang="en-US" altLang="ko-KR" dirty="0" smtClean="0"/>
          </a:p>
          <a:p>
            <a:r>
              <a:rPr lang="en-US" altLang="ko-KR" dirty="0" smtClean="0"/>
              <a:t>http://powerpoint.pe.kr/60040562793</a:t>
            </a:r>
          </a:p>
          <a:p>
            <a:endParaRPr lang="ko-KR" altLang="en-US"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28</a:t>
            </a:fld>
            <a:endParaRPr lang="ko-KR"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31</a:t>
            </a:fld>
            <a:endParaRPr lang="ko-KR"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32</a:t>
            </a:fld>
            <a:endParaRPr lang="ko-KR"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33</a:t>
            </a:fld>
            <a:endParaRPr lang="ko-KR"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35</a:t>
            </a:fld>
            <a:endParaRPr lang="ko-KR"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http://tsbabur.blogspot.kr/2012/10/looking-same-but-utterly-different.html</a:t>
            </a:r>
            <a:endParaRPr lang="ko-KR" altLang="en-US"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36</a:t>
            </a:fld>
            <a:endParaRPr lang="ko-KR"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25488" y="741363"/>
            <a:ext cx="5346700" cy="3702050"/>
          </a:xfrm>
        </p:spPr>
      </p:sp>
      <p:sp>
        <p:nvSpPr>
          <p:cNvPr id="3" name="슬라이드 노트 개체 틀 2"/>
          <p:cNvSpPr>
            <a:spLocks noGrp="1"/>
          </p:cNvSpPr>
          <p:nvPr>
            <p:ph type="body" idx="1"/>
          </p:nvPr>
        </p:nvSpPr>
        <p:spPr/>
        <p:txBody>
          <a:bodyPr>
            <a:normAutofit/>
          </a:bodyPr>
          <a:lstStyle/>
          <a:p>
            <a:pPr rtl="0"/>
            <a:endParaRPr lang="ko-KR" altLang="ko-KR"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38</a:t>
            </a:fld>
            <a:endParaRPr lang="ko-KR"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25488" y="741363"/>
            <a:ext cx="5346700" cy="3702050"/>
          </a:xfrm>
        </p:spPr>
      </p:sp>
      <p:sp>
        <p:nvSpPr>
          <p:cNvPr id="3" name="슬라이드 노트 개체 틀 2"/>
          <p:cNvSpPr>
            <a:spLocks noGrp="1"/>
          </p:cNvSpPr>
          <p:nvPr>
            <p:ph type="body" idx="1"/>
          </p:nvPr>
        </p:nvSpPr>
        <p:spPr/>
        <p:txBody>
          <a:bodyPr>
            <a:normAutofit/>
          </a:bodyPr>
          <a:lstStyle/>
          <a:p>
            <a:pPr rtl="0"/>
            <a:endParaRPr lang="ko-KR" altLang="ko-KR"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40</a:t>
            </a:fld>
            <a:endParaRPr lang="ko-KR"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4</a:t>
            </a:fld>
            <a:endParaRPr lang="ko-KR"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25488" y="741363"/>
            <a:ext cx="5346700" cy="3702050"/>
          </a:xfrm>
        </p:spPr>
      </p:sp>
      <p:sp>
        <p:nvSpPr>
          <p:cNvPr id="3" name="슬라이드 노트 개체 틀 2"/>
          <p:cNvSpPr>
            <a:spLocks noGrp="1"/>
          </p:cNvSpPr>
          <p:nvPr>
            <p:ph type="body" idx="1"/>
          </p:nvPr>
        </p:nvSpPr>
        <p:spPr/>
        <p:txBody>
          <a:bodyPr>
            <a:normAutofit/>
          </a:bodyPr>
          <a:lstStyle/>
          <a:p>
            <a:pPr rtl="0"/>
            <a:endParaRPr lang="ko-KR" altLang="ko-KR"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41</a:t>
            </a:fld>
            <a:endParaRPr lang="ko-KR"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25488" y="741363"/>
            <a:ext cx="5346700" cy="3702050"/>
          </a:xfrm>
        </p:spPr>
      </p:sp>
      <p:sp>
        <p:nvSpPr>
          <p:cNvPr id="3" name="슬라이드 노트 개체 틀 2"/>
          <p:cNvSpPr>
            <a:spLocks noGrp="1"/>
          </p:cNvSpPr>
          <p:nvPr>
            <p:ph type="body" idx="1"/>
          </p:nvPr>
        </p:nvSpPr>
        <p:spPr/>
        <p:txBody>
          <a:bodyPr>
            <a:normAutofit/>
          </a:bodyPr>
          <a:lstStyle/>
          <a:p>
            <a:pPr rtl="0"/>
            <a:endParaRPr lang="ko-KR" altLang="ko-KR"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42</a:t>
            </a:fld>
            <a:endParaRPr lang="ko-KR"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43</a:t>
            </a:fld>
            <a:endParaRPr lang="ko-KR"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http://tsbabur.blogspot.kr/2012/10/looking-same-but-utterly-different.html</a:t>
            </a:r>
            <a:endParaRPr lang="ko-KR" altLang="en-US"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44</a:t>
            </a:fld>
            <a:endParaRPr lang="ko-KR"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47</a:t>
            </a:fld>
            <a:endParaRPr lang="ko-KR"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49</a:t>
            </a:fld>
            <a:endParaRPr lang="ko-KR"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a:t>
            </a:r>
            <a:r>
              <a:rPr lang="ko-KR" altLang="en-US" dirty="0" smtClean="0"/>
              <a:t>무료 폰트</a:t>
            </a:r>
            <a:r>
              <a:rPr lang="en-US" altLang="ko-KR" dirty="0" smtClean="0"/>
              <a:t>] </a:t>
            </a:r>
            <a:r>
              <a:rPr lang="en-US" altLang="ko-KR" dirty="0" err="1" smtClean="0"/>
              <a:t>urbanfonts</a:t>
            </a:r>
            <a:endParaRPr lang="en-US" altLang="ko-KR" dirty="0" smtClean="0"/>
          </a:p>
          <a:p>
            <a:r>
              <a:rPr lang="en-US" altLang="ko-KR" dirty="0" smtClean="0"/>
              <a:t>http://www.urbanfonts.com/free-fonts.htm</a:t>
            </a:r>
            <a:endParaRPr lang="ko-KR" altLang="en-US"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51</a:t>
            </a:fld>
            <a:endParaRPr lang="ko-KR"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dirty="0" smtClean="0"/>
              <a:t>http://artatm.com/2010/06/65-beautiful-free-fonts-for-web-and-graphic-designers/</a:t>
            </a:r>
            <a:endParaRPr lang="ko-KR" altLang="en-US"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52</a:t>
            </a:fld>
            <a:endParaRPr lang="ko-KR"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53</a:t>
            </a:fld>
            <a:endParaRPr lang="ko-KR"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25488" y="741363"/>
            <a:ext cx="5346700" cy="3702050"/>
          </a:xfrm>
        </p:spPr>
      </p:sp>
      <p:sp>
        <p:nvSpPr>
          <p:cNvPr id="3" name="슬라이드 노트 개체 틀 2"/>
          <p:cNvSpPr>
            <a:spLocks noGrp="1"/>
          </p:cNvSpPr>
          <p:nvPr>
            <p:ph type="body" idx="1"/>
          </p:nvPr>
        </p:nvSpPr>
        <p:spPr/>
        <p:txBody>
          <a:bodyPr>
            <a:normAutofit/>
          </a:bodyPr>
          <a:lstStyle/>
          <a:p>
            <a:r>
              <a:rPr lang="en-US" altLang="ko-KR" dirty="0" smtClean="0">
                <a:latin typeface="맑은 고딕" panose="020B0503020000020004" pitchFamily="50" charset="-127"/>
                <a:ea typeface="맑은 고딕" panose="020B0503020000020004" pitchFamily="50" charset="-127"/>
              </a:rPr>
              <a:t>http://powerpoint.pe.kr/60134290799</a:t>
            </a:r>
            <a:endParaRPr lang="ko-KR" altLang="en-US" dirty="0" smtClean="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solidFill>
                  <a:prstClr val="black"/>
                </a:solidFill>
              </a:rPr>
              <a:pPr/>
              <a:t>54</a:t>
            </a:fld>
            <a:endParaRPr lang="ko-KR"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25488" y="741363"/>
            <a:ext cx="5346700" cy="3702050"/>
          </a:xfrm>
        </p:spPr>
      </p:sp>
      <p:sp>
        <p:nvSpPr>
          <p:cNvPr id="3" name="슬라이드 노트 개체 틀 2"/>
          <p:cNvSpPr>
            <a:spLocks noGrp="1"/>
          </p:cNvSpPr>
          <p:nvPr>
            <p:ph type="body" idx="1"/>
          </p:nvPr>
        </p:nvSpPr>
        <p:spPr/>
        <p:txBody>
          <a:bodyPr>
            <a:normAutofit/>
          </a:bodyPr>
          <a:lstStyle/>
          <a:p>
            <a:pPr rtl="0"/>
            <a:endParaRPr lang="ko-KR" altLang="en-US" dirty="0" smtClean="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5</a:t>
            </a:fld>
            <a:endParaRPr lang="ko-KR"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25488" y="741363"/>
            <a:ext cx="5346700" cy="3702050"/>
          </a:xfrm>
        </p:spPr>
      </p:sp>
      <p:sp>
        <p:nvSpPr>
          <p:cNvPr id="3" name="슬라이드 노트 개체 틀 2"/>
          <p:cNvSpPr>
            <a:spLocks noGrp="1"/>
          </p:cNvSpPr>
          <p:nvPr>
            <p:ph type="body" idx="1"/>
          </p:nvPr>
        </p:nvSpPr>
        <p:spPr/>
        <p:txBody>
          <a:bodyPr>
            <a:normAutofit/>
          </a:bodyPr>
          <a:lstStyle/>
          <a:p>
            <a:r>
              <a:rPr lang="en-US" altLang="ko-KR" dirty="0" smtClean="0">
                <a:latin typeface="맑은 고딕" panose="020B0503020000020004" pitchFamily="50" charset="-127"/>
                <a:ea typeface="맑은 고딕" panose="020B0503020000020004" pitchFamily="50" charset="-127"/>
              </a:rPr>
              <a:t>http://powerpoint.pe.kr/60134290799</a:t>
            </a:r>
            <a:endParaRPr lang="ko-KR" altLang="en-US" dirty="0" smtClean="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solidFill>
                  <a:prstClr val="black"/>
                </a:solidFill>
              </a:rPr>
              <a:pPr/>
              <a:t>55</a:t>
            </a:fld>
            <a:endParaRPr lang="ko-KR" altLang="en-US">
              <a:solidFill>
                <a:prstClr val="black"/>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56</a:t>
            </a:fld>
            <a:endParaRPr lang="ko-KR"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ko-KR" altLang="en-US" dirty="0" err="1" smtClean="0"/>
              <a:t>네이버</a:t>
            </a:r>
            <a:r>
              <a:rPr lang="ko-KR" altLang="en-US" dirty="0" smtClean="0"/>
              <a:t> 한글문서서식</a:t>
            </a:r>
            <a:endParaRPr lang="en-US" altLang="ko-KR" dirty="0" smtClean="0"/>
          </a:p>
          <a:p>
            <a:endParaRPr lang="en-US" altLang="ko-KR" dirty="0" smtClean="0"/>
          </a:p>
          <a:p>
            <a:r>
              <a:rPr lang="ko-KR" altLang="en-US" dirty="0" smtClean="0"/>
              <a:t>무료 </a:t>
            </a:r>
            <a:r>
              <a:rPr lang="en-US" altLang="ko-KR" dirty="0" smtClean="0"/>
              <a:t>PPT </a:t>
            </a:r>
            <a:r>
              <a:rPr lang="ko-KR" altLang="en-US" dirty="0" smtClean="0"/>
              <a:t>템플릿 다운받기</a:t>
            </a:r>
            <a:r>
              <a:rPr lang="en-US" altLang="ko-KR" baseline="0" dirty="0" smtClean="0"/>
              <a:t> </a:t>
            </a:r>
            <a:r>
              <a:rPr lang="en-US" altLang="ko-KR" dirty="0" smtClean="0"/>
              <a:t>http://insahara.tistory.com/302</a:t>
            </a:r>
            <a:endParaRPr lang="ko-KR" altLang="en-US"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57</a:t>
            </a:fld>
            <a:endParaRPr lang="ko-KR"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27075" y="741363"/>
            <a:ext cx="5345113" cy="370205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5C2B20BF-27CD-4C66-878F-3D50775A6194}" type="slidenum">
              <a:rPr lang="ko-KR" altLang="en-US" smtClean="0">
                <a:solidFill>
                  <a:prstClr val="black"/>
                </a:solidFill>
              </a:rPr>
              <a:pPr/>
              <a:t>67</a:t>
            </a:fld>
            <a:endParaRPr lang="ko-KR" altLang="en-US">
              <a:solidFill>
                <a:prstClr val="black"/>
              </a:solidFill>
            </a:endParaRPr>
          </a:p>
        </p:txBody>
      </p:sp>
    </p:spTree>
    <p:extLst>
      <p:ext uri="{BB962C8B-B14F-4D97-AF65-F5344CB8AC3E}">
        <p14:creationId xmlns:p14="http://schemas.microsoft.com/office/powerpoint/2010/main" val="3105554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25488" y="741363"/>
            <a:ext cx="5346700" cy="3702050"/>
          </a:xfrm>
        </p:spPr>
      </p:sp>
      <p:sp>
        <p:nvSpPr>
          <p:cNvPr id="3" name="슬라이드 노트 개체 틀 2"/>
          <p:cNvSpPr>
            <a:spLocks noGrp="1"/>
          </p:cNvSpPr>
          <p:nvPr>
            <p:ph type="body" idx="1"/>
          </p:nvPr>
        </p:nvSpPr>
        <p:spPr/>
        <p:txBody>
          <a:bodyPr>
            <a:normAutofit/>
          </a:bodyPr>
          <a:lstStyle/>
          <a:p>
            <a:pPr rtl="0"/>
            <a:endParaRPr lang="ko-KR" altLang="en-US" dirty="0" smtClean="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7</a:t>
            </a:fld>
            <a:endParaRPr lang="ko-KR"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8</a:t>
            </a:fld>
            <a:endParaRPr lang="ko-KR"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ko-KR" altLang="en-US" dirty="0" smtClean="0"/>
              <a:t>제안설명회에서 폰트가 없어서 모든 </a:t>
            </a:r>
            <a:r>
              <a:rPr lang="ko-KR" altLang="en-US" dirty="0" err="1" smtClean="0"/>
              <a:t>장표의</a:t>
            </a:r>
            <a:r>
              <a:rPr lang="ko-KR" altLang="en-US" dirty="0" smtClean="0"/>
              <a:t> </a:t>
            </a:r>
            <a:r>
              <a:rPr lang="ko-KR" altLang="en-US" dirty="0" err="1" smtClean="0"/>
              <a:t>거버닝</a:t>
            </a:r>
            <a:r>
              <a:rPr lang="ko-KR" altLang="en-US" dirty="0" smtClean="0"/>
              <a:t> 글씨가 흘러내린다면</a:t>
            </a:r>
            <a:r>
              <a:rPr lang="en-US" altLang="ko-KR" dirty="0" smtClean="0"/>
              <a:t>… </a:t>
            </a:r>
            <a:r>
              <a:rPr lang="ko-KR" altLang="en-US" dirty="0" err="1" smtClean="0"/>
              <a:t>퀄리티가</a:t>
            </a:r>
            <a:r>
              <a:rPr lang="ko-KR" altLang="en-US" dirty="0" smtClean="0"/>
              <a:t> 떨어져 보인다</a:t>
            </a:r>
            <a:r>
              <a:rPr lang="en-US" altLang="ko-KR" dirty="0" smtClean="0"/>
              <a:t>. </a:t>
            </a:r>
            <a:r>
              <a:rPr lang="ko-KR" altLang="en-US" dirty="0" smtClean="0"/>
              <a:t>반드시 체크</a:t>
            </a:r>
            <a:r>
              <a:rPr lang="en-US" altLang="ko-KR" dirty="0" smtClean="0"/>
              <a:t>,</a:t>
            </a:r>
            <a:r>
              <a:rPr lang="en-US" altLang="ko-KR" baseline="0" dirty="0" smtClean="0"/>
              <a:t> </a:t>
            </a:r>
            <a:r>
              <a:rPr lang="ko-KR" altLang="en-US" baseline="0" dirty="0" smtClean="0"/>
              <a:t>체크</a:t>
            </a:r>
            <a:r>
              <a:rPr lang="en-US" altLang="ko-KR" baseline="0" dirty="0" smtClean="0"/>
              <a:t>, </a:t>
            </a:r>
            <a:r>
              <a:rPr lang="ko-KR" altLang="en-US" baseline="0" dirty="0" smtClean="0"/>
              <a:t>체크</a:t>
            </a:r>
            <a:r>
              <a:rPr lang="en-US" altLang="ko-KR" baseline="0" dirty="0" smtClean="0"/>
              <a:t>!</a:t>
            </a:r>
            <a:endParaRPr lang="ko-KR" altLang="en-US" dirty="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9</a:t>
            </a:fld>
            <a:endParaRPr lang="ko-KR"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25488" y="741363"/>
            <a:ext cx="5346700" cy="3702050"/>
          </a:xfrm>
        </p:spPr>
      </p:sp>
      <p:sp>
        <p:nvSpPr>
          <p:cNvPr id="3" name="슬라이드 노트 개체 틀 2"/>
          <p:cNvSpPr>
            <a:spLocks noGrp="1"/>
          </p:cNvSpPr>
          <p:nvPr>
            <p:ph type="body" idx="1"/>
          </p:nvPr>
        </p:nvSpPr>
        <p:spPr/>
        <p:txBody>
          <a:bodyPr>
            <a:normAutofit/>
          </a:bodyPr>
          <a:lstStyle/>
          <a:p>
            <a:pPr rtl="0"/>
            <a:endParaRPr lang="ko-KR" altLang="en-US" dirty="0" smtClean="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10</a:t>
            </a:fld>
            <a:endParaRPr lang="ko-KR"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725488" y="741363"/>
            <a:ext cx="5346700" cy="3702050"/>
          </a:xfrm>
        </p:spPr>
      </p:sp>
      <p:sp>
        <p:nvSpPr>
          <p:cNvPr id="3" name="슬라이드 노트 개체 틀 2"/>
          <p:cNvSpPr>
            <a:spLocks noGrp="1"/>
          </p:cNvSpPr>
          <p:nvPr>
            <p:ph type="body" idx="1"/>
          </p:nvPr>
        </p:nvSpPr>
        <p:spPr/>
        <p:txBody>
          <a:bodyPr>
            <a:normAutofit/>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dirty="0" err="1" smtClean="0"/>
              <a:t>트루타입</a:t>
            </a:r>
            <a:r>
              <a:rPr lang="en-US" altLang="ko-KR" dirty="0" smtClean="0"/>
              <a:t>(TrueType) </a:t>
            </a:r>
            <a:r>
              <a:rPr lang="ko-KR" altLang="en-US" dirty="0" err="1" smtClean="0"/>
              <a:t>트루타입</a:t>
            </a:r>
            <a:r>
              <a:rPr lang="en-US" altLang="ko-KR" dirty="0" smtClean="0"/>
              <a:t>(TrueType)</a:t>
            </a:r>
            <a:r>
              <a:rPr lang="ko-KR" altLang="en-US" dirty="0" smtClean="0"/>
              <a:t>이란 애플사와 마이크로소프트사가 협력하여 만든 폰트기술로 화면과 프린터 출력상의 구현이 거의 비슷하게 이뤄집니다</a:t>
            </a:r>
            <a:r>
              <a:rPr lang="en-US" altLang="ko-KR" dirty="0" smtClean="0"/>
              <a:t>. </a:t>
            </a:r>
            <a:r>
              <a:rPr lang="ko-KR" altLang="en-US" dirty="0" smtClean="0"/>
              <a:t>일반 잉크젯 프린터에서도 사용 될 수 있으며</a:t>
            </a:r>
            <a:r>
              <a:rPr lang="en-US" altLang="ko-KR" dirty="0" smtClean="0"/>
              <a:t>, </a:t>
            </a:r>
            <a:r>
              <a:rPr lang="ko-KR" altLang="en-US" dirty="0" smtClean="0"/>
              <a:t>포스트스크립트 폰트처럼 꽤 양질의 출력물을 얻을 수가 있습니다</a:t>
            </a:r>
            <a:r>
              <a:rPr lang="en-US" altLang="ko-KR" dirty="0" smtClean="0"/>
              <a:t>. </a:t>
            </a:r>
            <a:br>
              <a:rPr lang="en-US" altLang="ko-KR" dirty="0" smtClean="0"/>
            </a:br>
            <a:r>
              <a:rPr lang="ko-KR" altLang="en-US" dirty="0" smtClean="0"/>
              <a:t>다른 서체와 달리 화면상에서도 깨끗한 외곽선을 보여주므로</a:t>
            </a:r>
            <a:r>
              <a:rPr lang="en-US" altLang="ko-KR" dirty="0" smtClean="0"/>
              <a:t>, </a:t>
            </a:r>
            <a:r>
              <a:rPr lang="ko-KR" altLang="en-US" dirty="0" err="1" smtClean="0"/>
              <a:t>일러스트레이터나</a:t>
            </a:r>
            <a:r>
              <a:rPr lang="ko-KR" altLang="en-US" dirty="0" smtClean="0"/>
              <a:t> </a:t>
            </a:r>
            <a:r>
              <a:rPr lang="ko-KR" altLang="en-US" dirty="0" err="1" smtClean="0"/>
              <a:t>포토샵같은</a:t>
            </a:r>
            <a:r>
              <a:rPr lang="ko-KR" altLang="en-US" dirty="0" smtClean="0"/>
              <a:t> 그래픽 프로그램에서 다양한 용도로 사용할 수 있습니다</a:t>
            </a:r>
            <a:r>
              <a:rPr lang="en-US" altLang="ko-KR" dirty="0" smtClean="0"/>
              <a:t>.</a:t>
            </a:r>
            <a:br>
              <a:rPr lang="en-US" altLang="ko-KR" dirty="0" smtClean="0"/>
            </a:br>
            <a:r>
              <a:rPr lang="ko-KR" altLang="en-US" dirty="0" smtClean="0"/>
              <a:t>하지만 레이저 등의 포스트스크립트 지원 프린터에선 용량이 커 출력이 빠르지 못하며</a:t>
            </a:r>
            <a:r>
              <a:rPr lang="en-US" altLang="ko-KR" dirty="0" smtClean="0"/>
              <a:t>, </a:t>
            </a:r>
            <a:r>
              <a:rPr lang="ko-KR" altLang="en-US" dirty="0" smtClean="0"/>
              <a:t>화면 디스플레이 시간이 오래 걸리는 단점이 있습니다</a:t>
            </a:r>
            <a:r>
              <a:rPr lang="en-US" altLang="ko-KR" dirty="0" smtClean="0"/>
              <a:t>.</a:t>
            </a:r>
            <a:br>
              <a:rPr lang="en-US" altLang="ko-KR" dirty="0" smtClean="0"/>
            </a:br>
            <a:endParaRPr lang="en-US" altLang="ko-KR" dirty="0" smtClean="0"/>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dirty="0" smtClean="0"/>
          </a:p>
          <a:p>
            <a:pPr rtl="0"/>
            <a:endParaRPr lang="ko-KR" altLang="en-US" dirty="0" smtClean="0"/>
          </a:p>
        </p:txBody>
      </p:sp>
      <p:sp>
        <p:nvSpPr>
          <p:cNvPr id="4" name="슬라이드 번호 개체 틀 3"/>
          <p:cNvSpPr>
            <a:spLocks noGrp="1"/>
          </p:cNvSpPr>
          <p:nvPr>
            <p:ph type="sldNum" sz="quarter" idx="10"/>
          </p:nvPr>
        </p:nvSpPr>
        <p:spPr/>
        <p:txBody>
          <a:bodyPr/>
          <a:lstStyle/>
          <a:p>
            <a:fld id="{BF0300B8-67C3-4A20-9DFA-721148DFF559}" type="slidenum">
              <a:rPr lang="ko-KR" altLang="en-US" smtClean="0"/>
              <a:pPr/>
              <a:t>11</a:t>
            </a:fld>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hangeul.naver.com/font" TargetMode="External"/><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hyperlink" Target="http://hangeul.naver.com/font" TargetMode="Externa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hyperlink" Target="http://hangeul.naver.com/font" TargetMode="Externa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hangeul.naver.com/font" TargetMode="External"/><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hangeul.naver.com/font" TargetMode="External"/><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hyperlink" Target="http://hangeul.naver.com/font" TargetMode="External"/><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6.xml"/><Relationship Id="rId5" Type="http://schemas.openxmlformats.org/officeDocument/2006/relationships/hyperlink" Target="http://hangeul.naver.com/font" TargetMode="External"/><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6.xml"/><Relationship Id="rId4"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hyperlink" Target="http://hangeul.naver.com/font" TargetMode="External"/><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hangeul.naver.com/font" TargetMode="External"/><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7.xml"/><Relationship Id="rId5" Type="http://schemas.openxmlformats.org/officeDocument/2006/relationships/hyperlink" Target="http://hangeul.naver.com/font" TargetMode="External"/><Relationship Id="rId4"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7.xml"/><Relationship Id="rId5" Type="http://schemas.openxmlformats.org/officeDocument/2006/relationships/hyperlink" Target="http://hangeul.naver.com/font" TargetMode="External"/><Relationship Id="rId4" Type="http://schemas.openxmlformats.org/officeDocument/2006/relationships/image" Target="../media/image5.png"/></Relationships>
</file>

<file path=ppt/slideLayouts/_rels/slideLayout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hangeul.naver.com/font" TargetMode="External"/><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내지">
    <p:spTree>
      <p:nvGrpSpPr>
        <p:cNvPr id="1" name=""/>
        <p:cNvGrpSpPr/>
        <p:nvPr/>
      </p:nvGrpSpPr>
      <p:grpSpPr>
        <a:xfrm>
          <a:off x="0" y="0"/>
          <a:ext cx="0" cy="0"/>
          <a:chOff x="0" y="0"/>
          <a:chExt cx="0" cy="0"/>
        </a:xfrm>
      </p:grpSpPr>
      <p:pic>
        <p:nvPicPr>
          <p:cNvPr id="11" name="Picture 2" descr="C:\Users\nhn\Desktop\7.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59191" y="6324600"/>
            <a:ext cx="1334650" cy="25370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직선 연결선 11"/>
          <p:cNvCxnSpPr/>
          <p:nvPr userDrawn="1"/>
        </p:nvCxnSpPr>
        <p:spPr>
          <a:xfrm rot="10800000">
            <a:off x="467783" y="329689"/>
            <a:ext cx="1470424" cy="0"/>
          </a:xfrm>
          <a:prstGeom prst="line">
            <a:avLst/>
          </a:prstGeom>
          <a:ln w="38100">
            <a:solidFill>
              <a:srgbClr val="FF873C"/>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userDrawn="1"/>
        </p:nvCxnSpPr>
        <p:spPr>
          <a:xfrm rot="10800000">
            <a:off x="467787" y="1420724"/>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sp>
        <p:nvSpPr>
          <p:cNvPr id="14" name="직사각형 13"/>
          <p:cNvSpPr/>
          <p:nvPr userDrawn="1"/>
        </p:nvSpPr>
        <p:spPr>
          <a:xfrm>
            <a:off x="9160314" y="6337895"/>
            <a:ext cx="473206" cy="230832"/>
          </a:xfrm>
          <a:prstGeom prst="rect">
            <a:avLst/>
          </a:prstGeom>
        </p:spPr>
        <p:txBody>
          <a:bodyPr wrap="none">
            <a:spAutoFit/>
          </a:bodyPr>
          <a:lstStyle/>
          <a:p>
            <a:pPr algn="r"/>
            <a:fld id="{CD11B835-C8C7-43F8-9A40-E6B116444874}" type="slidenum">
              <a:rPr lang="ko-KR" altLang="en-US" sz="900" smtClean="0">
                <a:solidFill>
                  <a:prstClr val="white"/>
                </a:solidFill>
              </a:rPr>
              <a:pPr algn="r"/>
              <a:t>‹#›</a:t>
            </a:fld>
            <a:endParaRPr lang="ko-KR" altLang="en-US" sz="900" dirty="0">
              <a:solidFill>
                <a:prstClr val="white"/>
              </a:solidFill>
            </a:endParaRPr>
          </a:p>
        </p:txBody>
      </p:sp>
    </p:spTree>
    <p:extLst>
      <p:ext uri="{BB962C8B-B14F-4D97-AF65-F5344CB8AC3E}">
        <p14:creationId xmlns:p14="http://schemas.microsoft.com/office/powerpoint/2010/main" val="608395192"/>
      </p:ext>
    </p:extLst>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표지_텍스트">
    <p:spTree>
      <p:nvGrpSpPr>
        <p:cNvPr id="1" name=""/>
        <p:cNvGrpSpPr/>
        <p:nvPr/>
      </p:nvGrpSpPr>
      <p:grpSpPr>
        <a:xfrm>
          <a:off x="0" y="0"/>
          <a:ext cx="0" cy="0"/>
          <a:chOff x="0" y="0"/>
          <a:chExt cx="0" cy="0"/>
        </a:xfrm>
      </p:grpSpPr>
      <p:cxnSp>
        <p:nvCxnSpPr>
          <p:cNvPr id="7" name="직선 연결선 6"/>
          <p:cNvCxnSpPr/>
          <p:nvPr userDrawn="1"/>
        </p:nvCxnSpPr>
        <p:spPr>
          <a:xfrm rot="10800000">
            <a:off x="467783" y="553661"/>
            <a:ext cx="1470424" cy="0"/>
          </a:xfrm>
          <a:prstGeom prst="line">
            <a:avLst/>
          </a:prstGeom>
          <a:ln w="38100">
            <a:solidFill>
              <a:srgbClr val="FF873C"/>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userDrawn="1"/>
        </p:nvCxnSpPr>
        <p:spPr>
          <a:xfrm rot="10800000">
            <a:off x="467787" y="3072250"/>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pic>
        <p:nvPicPr>
          <p:cNvPr id="9" name="Picture 2" descr="C:\Users\nhn\Desktop\7.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59191" y="6324600"/>
            <a:ext cx="1334650" cy="253702"/>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7107996" y="6345070"/>
            <a:ext cx="2282997" cy="215444"/>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ko-KR" altLang="en-US" sz="800" dirty="0" smtClean="0">
                <a:gradFill>
                  <a:gsLst>
                    <a:gs pos="100000">
                      <a:prstClr val="white"/>
                    </a:gs>
                    <a:gs pos="0">
                      <a:prstClr val="white"/>
                    </a:gs>
                  </a:gsLst>
                  <a:lin ang="16200000" scaled="0"/>
                </a:gradFill>
              </a:rPr>
              <a:t>이 문서는 </a:t>
            </a:r>
            <a:r>
              <a:rPr lang="ko-KR" altLang="en-US" sz="800" dirty="0" err="1" smtClean="0">
                <a:gradFill>
                  <a:gsLst>
                    <a:gs pos="100000">
                      <a:prstClr val="white"/>
                    </a:gs>
                    <a:gs pos="0">
                      <a:prstClr val="white"/>
                    </a:gs>
                  </a:gsLst>
                  <a:lin ang="16200000" scaled="0"/>
                </a:gradFill>
              </a:rPr>
              <a:t>나눔글꼴로</a:t>
            </a:r>
            <a:r>
              <a:rPr lang="ko-KR" altLang="en-US" sz="800" dirty="0" smtClean="0">
                <a:gradFill>
                  <a:gsLst>
                    <a:gs pos="100000">
                      <a:prstClr val="white"/>
                    </a:gs>
                    <a:gs pos="0">
                      <a:prstClr val="white"/>
                    </a:gs>
                  </a:gsLst>
                  <a:lin ang="16200000" scaled="0"/>
                </a:gradFill>
              </a:rPr>
              <a:t> 작성되었습니다</a:t>
            </a:r>
            <a:r>
              <a:rPr lang="en-US" altLang="ko-KR" sz="800" dirty="0" smtClean="0">
                <a:solidFill>
                  <a:prstClr val="white">
                    <a:lumMod val="50000"/>
                  </a:prstClr>
                </a:solidFill>
              </a:rPr>
              <a:t>.  </a:t>
            </a:r>
            <a:r>
              <a:rPr lang="ko-KR" altLang="en-US" sz="800" u="sng" dirty="0" smtClean="0">
                <a:solidFill>
                  <a:prstClr val="white">
                    <a:lumMod val="95000"/>
                  </a:prstClr>
                </a:solidFill>
                <a:hlinkClick r:id="rId3"/>
              </a:rPr>
              <a:t>설치하기</a:t>
            </a:r>
            <a:endParaRPr lang="ko-KR" altLang="en-US" sz="800" u="sng" dirty="0">
              <a:solidFill>
                <a:prstClr val="white">
                  <a:lumMod val="95000"/>
                </a:prstClr>
              </a:solidFill>
            </a:endParaRPr>
          </a:p>
        </p:txBody>
      </p:sp>
      <p:sp>
        <p:nvSpPr>
          <p:cNvPr id="6" name="제목 개체 틀 1"/>
          <p:cNvSpPr>
            <a:spLocks noGrp="1"/>
          </p:cNvSpPr>
          <p:nvPr>
            <p:ph type="title" hasCustomPrompt="1"/>
          </p:nvPr>
        </p:nvSpPr>
        <p:spPr>
          <a:xfrm>
            <a:off x="350489" y="692696"/>
            <a:ext cx="8915400" cy="1656184"/>
          </a:xfrm>
          <a:prstGeom prst="rect">
            <a:avLst/>
          </a:prstGeom>
        </p:spPr>
        <p:txBody>
          <a:bodyPr vert="horz" lIns="91440" tIns="45720" rIns="91440" bIns="45720" rtlCol="0" anchor="ctr">
            <a:normAutofit/>
          </a:bodyPr>
          <a:lstStyle>
            <a:lvl1pPr algn="l">
              <a:defRPr sz="4200" b="1" spc="-150" baseline="0"/>
            </a:lvl1pPr>
          </a:lstStyle>
          <a:p>
            <a:r>
              <a:rPr lang="ko-KR" altLang="en-US" dirty="0" smtClean="0"/>
              <a:t>제목을</a:t>
            </a:r>
            <a:r>
              <a:rPr lang="en-US" altLang="ko-KR" dirty="0" smtClean="0"/>
              <a:t/>
            </a:r>
            <a:br>
              <a:rPr lang="en-US" altLang="ko-KR" dirty="0" smtClean="0"/>
            </a:br>
            <a:r>
              <a:rPr lang="ko-KR" altLang="en-US" dirty="0" smtClean="0"/>
              <a:t>입력하세요</a:t>
            </a:r>
            <a:endParaRPr lang="ko-KR" altLang="en-US" dirty="0"/>
          </a:p>
        </p:txBody>
      </p:sp>
    </p:spTree>
    <p:extLst>
      <p:ext uri="{BB962C8B-B14F-4D97-AF65-F5344CB8AC3E}">
        <p14:creationId xmlns:p14="http://schemas.microsoft.com/office/powerpoint/2010/main" val="608395192"/>
      </p:ext>
    </p:extLst>
  </p:cSld>
  <p:clrMapOvr>
    <a:masterClrMapping/>
  </p:clrMapOvr>
  <p:transition>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간지_텍스트">
    <p:spTree>
      <p:nvGrpSpPr>
        <p:cNvPr id="1" name=""/>
        <p:cNvGrpSpPr/>
        <p:nvPr/>
      </p:nvGrpSpPr>
      <p:grpSpPr>
        <a:xfrm>
          <a:off x="0" y="0"/>
          <a:ext cx="0" cy="0"/>
          <a:chOff x="0" y="0"/>
          <a:chExt cx="0" cy="0"/>
        </a:xfrm>
      </p:grpSpPr>
      <p:cxnSp>
        <p:nvCxnSpPr>
          <p:cNvPr id="7" name="직선 연결선 6"/>
          <p:cNvCxnSpPr/>
          <p:nvPr userDrawn="1"/>
        </p:nvCxnSpPr>
        <p:spPr>
          <a:xfrm rot="10800000">
            <a:off x="467787" y="1412776"/>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sp>
        <p:nvSpPr>
          <p:cNvPr id="8" name="직사각형 7"/>
          <p:cNvSpPr/>
          <p:nvPr userDrawn="1"/>
        </p:nvSpPr>
        <p:spPr>
          <a:xfrm>
            <a:off x="2315387" y="6337895"/>
            <a:ext cx="761747" cy="230832"/>
          </a:xfrm>
          <a:prstGeom prst="rect">
            <a:avLst/>
          </a:prstGeom>
        </p:spPr>
        <p:txBody>
          <a:bodyPr wrap="none">
            <a:spAutoFit/>
          </a:bodyPr>
          <a:lstStyle/>
          <a:p>
            <a:r>
              <a:rPr lang="ko-KR" altLang="en-US" sz="900" dirty="0" smtClean="0">
                <a:gradFill>
                  <a:gsLst>
                    <a:gs pos="0">
                      <a:prstClr val="white"/>
                    </a:gs>
                    <a:gs pos="100000">
                      <a:prstClr val="white"/>
                    </a:gs>
                  </a:gsLst>
                  <a:lin ang="5400000" scaled="0"/>
                </a:gradFill>
              </a:rPr>
              <a:t>문서의 제목</a:t>
            </a:r>
            <a:endParaRPr lang="ko-KR" altLang="en-US" sz="900" dirty="0">
              <a:gradFill>
                <a:gsLst>
                  <a:gs pos="0">
                    <a:prstClr val="white"/>
                  </a:gs>
                  <a:gs pos="100000">
                    <a:prstClr val="white"/>
                  </a:gs>
                </a:gsLst>
                <a:lin ang="5400000" scaled="0"/>
              </a:gradFill>
            </a:endParaRPr>
          </a:p>
        </p:txBody>
      </p:sp>
      <p:sp>
        <p:nvSpPr>
          <p:cNvPr id="9" name="직사각형 8"/>
          <p:cNvSpPr/>
          <p:nvPr userDrawn="1"/>
        </p:nvSpPr>
        <p:spPr>
          <a:xfrm>
            <a:off x="9160314" y="6337895"/>
            <a:ext cx="473206" cy="230832"/>
          </a:xfrm>
          <a:prstGeom prst="rect">
            <a:avLst/>
          </a:prstGeom>
        </p:spPr>
        <p:txBody>
          <a:bodyPr wrap="none">
            <a:spAutoFit/>
          </a:bodyPr>
          <a:lstStyle/>
          <a:p>
            <a:pPr algn="r"/>
            <a:fld id="{CD11B835-C8C7-43F8-9A40-E6B116444874}" type="slidenum">
              <a:rPr lang="ko-KR" altLang="en-US" sz="900" smtClean="0">
                <a:solidFill>
                  <a:prstClr val="white"/>
                </a:solidFill>
              </a:rPr>
              <a:pPr algn="r"/>
              <a:t>‹#›</a:t>
            </a:fld>
            <a:endParaRPr lang="ko-KR" altLang="en-US" sz="900" dirty="0">
              <a:solidFill>
                <a:prstClr val="white"/>
              </a:solidFill>
            </a:endParaRPr>
          </a:p>
        </p:txBody>
      </p:sp>
      <p:sp>
        <p:nvSpPr>
          <p:cNvPr id="5" name="제목 개체 틀 1"/>
          <p:cNvSpPr>
            <a:spLocks noGrp="1"/>
          </p:cNvSpPr>
          <p:nvPr>
            <p:ph type="title" hasCustomPrompt="1"/>
          </p:nvPr>
        </p:nvSpPr>
        <p:spPr>
          <a:xfrm>
            <a:off x="2264407" y="1196752"/>
            <a:ext cx="6745049" cy="1512169"/>
          </a:xfrm>
          <a:prstGeom prst="rect">
            <a:avLst/>
          </a:prstGeom>
        </p:spPr>
        <p:txBody>
          <a:bodyPr vert="horz" lIns="91440" tIns="45720" rIns="91440" bIns="45720" rtlCol="0" anchor="ctr">
            <a:normAutofit/>
          </a:bodyPr>
          <a:lstStyle>
            <a:lvl1pPr algn="l">
              <a:defRPr sz="4200" b="0" spc="-80" baseline="0"/>
            </a:lvl1pPr>
          </a:lstStyle>
          <a:p>
            <a:r>
              <a:rPr lang="ko-KR" altLang="en-US" dirty="0" smtClean="0"/>
              <a:t>제목을</a:t>
            </a:r>
            <a:r>
              <a:rPr lang="en-US" altLang="ko-KR" dirty="0" smtClean="0"/>
              <a:t/>
            </a:r>
            <a:br>
              <a:rPr lang="en-US" altLang="ko-KR" dirty="0" smtClean="0"/>
            </a:br>
            <a:r>
              <a:rPr lang="ko-KR" altLang="en-US" dirty="0" smtClean="0"/>
              <a:t>입력하세요</a:t>
            </a:r>
            <a:endParaRPr lang="ko-KR" altLang="en-US" dirty="0"/>
          </a:p>
        </p:txBody>
      </p:sp>
    </p:spTree>
    <p:extLst>
      <p:ext uri="{BB962C8B-B14F-4D97-AF65-F5344CB8AC3E}">
        <p14:creationId xmlns:p14="http://schemas.microsoft.com/office/powerpoint/2010/main" val="574489096"/>
      </p:ext>
    </p:extLst>
  </p:cSld>
  <p:clrMapOvr>
    <a:masterClrMapping/>
  </p:clrMapOvr>
  <p:transition>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내지_텍스트">
    <p:spTree>
      <p:nvGrpSpPr>
        <p:cNvPr id="1" name=""/>
        <p:cNvGrpSpPr/>
        <p:nvPr/>
      </p:nvGrpSpPr>
      <p:grpSpPr>
        <a:xfrm>
          <a:off x="0" y="0"/>
          <a:ext cx="0" cy="0"/>
          <a:chOff x="0" y="0"/>
          <a:chExt cx="0" cy="0"/>
        </a:xfrm>
      </p:grpSpPr>
      <p:pic>
        <p:nvPicPr>
          <p:cNvPr id="11" name="Picture 2" descr="C:\Users\nhn\Desktop\7.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59191" y="6324600"/>
            <a:ext cx="1334650" cy="25370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직선 연결선 11"/>
          <p:cNvCxnSpPr/>
          <p:nvPr userDrawn="1"/>
        </p:nvCxnSpPr>
        <p:spPr>
          <a:xfrm rot="10800000">
            <a:off x="467783" y="329689"/>
            <a:ext cx="1470424" cy="0"/>
          </a:xfrm>
          <a:prstGeom prst="line">
            <a:avLst/>
          </a:prstGeom>
          <a:ln w="38100">
            <a:solidFill>
              <a:srgbClr val="FF873C"/>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userDrawn="1"/>
        </p:nvCxnSpPr>
        <p:spPr>
          <a:xfrm rot="10800000">
            <a:off x="467787" y="1420724"/>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sp>
        <p:nvSpPr>
          <p:cNvPr id="14" name="직사각형 13"/>
          <p:cNvSpPr/>
          <p:nvPr userDrawn="1"/>
        </p:nvSpPr>
        <p:spPr>
          <a:xfrm>
            <a:off x="9160314" y="6337895"/>
            <a:ext cx="473206" cy="230832"/>
          </a:xfrm>
          <a:prstGeom prst="rect">
            <a:avLst/>
          </a:prstGeom>
        </p:spPr>
        <p:txBody>
          <a:bodyPr wrap="none">
            <a:spAutoFit/>
          </a:bodyPr>
          <a:lstStyle/>
          <a:p>
            <a:pPr algn="r"/>
            <a:fld id="{CD11B835-C8C7-43F8-9A40-E6B116444874}" type="slidenum">
              <a:rPr lang="ko-KR" altLang="en-US" sz="900" smtClean="0">
                <a:solidFill>
                  <a:prstClr val="white"/>
                </a:solidFill>
              </a:rPr>
              <a:pPr algn="r"/>
              <a:t>‹#›</a:t>
            </a:fld>
            <a:endParaRPr lang="ko-KR" altLang="en-US" sz="900" dirty="0">
              <a:solidFill>
                <a:prstClr val="white"/>
              </a:solidFill>
            </a:endParaRPr>
          </a:p>
        </p:txBody>
      </p:sp>
      <p:sp>
        <p:nvSpPr>
          <p:cNvPr id="6" name="제목 개체 틀 1"/>
          <p:cNvSpPr>
            <a:spLocks noGrp="1"/>
          </p:cNvSpPr>
          <p:nvPr>
            <p:ph type="title"/>
          </p:nvPr>
        </p:nvSpPr>
        <p:spPr>
          <a:xfrm>
            <a:off x="2300705" y="210319"/>
            <a:ext cx="6084676" cy="504056"/>
          </a:xfrm>
          <a:prstGeom prst="rect">
            <a:avLst/>
          </a:prstGeom>
        </p:spPr>
        <p:txBody>
          <a:bodyPr vert="horz" lIns="91440" tIns="45720" rIns="91440" bIns="45720" rtlCol="0" anchor="ctr">
            <a:normAutofit/>
          </a:bodyPr>
          <a:lstStyle>
            <a:lvl1pPr algn="l">
              <a:defRPr sz="2400" b="0" spc="-100" baseline="0"/>
            </a:lvl1pPr>
          </a:lstStyle>
          <a:p>
            <a:r>
              <a:rPr lang="ko-KR" altLang="en-US" dirty="0" smtClean="0"/>
              <a:t>마스터 제목 스타일 편집</a:t>
            </a:r>
            <a:endParaRPr lang="ko-KR" altLang="en-US" dirty="0"/>
          </a:p>
        </p:txBody>
      </p:sp>
    </p:spTree>
    <p:extLst>
      <p:ext uri="{BB962C8B-B14F-4D97-AF65-F5344CB8AC3E}">
        <p14:creationId xmlns:p14="http://schemas.microsoft.com/office/powerpoint/2010/main" val="608395192"/>
      </p:ext>
    </p:extLst>
  </p:cSld>
  <p:clrMapOvr>
    <a:masterClrMapping/>
  </p:clrMapOvr>
  <p:transition>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바탕1">
    <p:spTree>
      <p:nvGrpSpPr>
        <p:cNvPr id="1" name=""/>
        <p:cNvGrpSpPr/>
        <p:nvPr/>
      </p:nvGrpSpPr>
      <p:grpSpPr>
        <a:xfrm>
          <a:off x="0" y="0"/>
          <a:ext cx="0" cy="0"/>
          <a:chOff x="0" y="0"/>
          <a:chExt cx="0" cy="0"/>
        </a:xfrm>
      </p:grpSpPr>
      <p:sp>
        <p:nvSpPr>
          <p:cNvPr id="2" name="직사각형 1"/>
          <p:cNvSpPr/>
          <p:nvPr userDrawn="1"/>
        </p:nvSpPr>
        <p:spPr>
          <a:xfrm>
            <a:off x="9160314" y="6337895"/>
            <a:ext cx="473206" cy="230832"/>
          </a:xfrm>
          <a:prstGeom prst="rect">
            <a:avLst/>
          </a:prstGeom>
        </p:spPr>
        <p:txBody>
          <a:bodyPr wrap="none">
            <a:spAutoFit/>
          </a:bodyPr>
          <a:lstStyle/>
          <a:p>
            <a:pPr algn="r"/>
            <a:fld id="{CD11B835-C8C7-43F8-9A40-E6B116444874}" type="slidenum">
              <a:rPr lang="ko-KR" altLang="en-US" sz="900" smtClean="0">
                <a:solidFill>
                  <a:prstClr val="white"/>
                </a:solidFill>
              </a:rPr>
              <a:pPr algn="r"/>
              <a:t>‹#›</a:t>
            </a:fld>
            <a:endParaRPr lang="ko-KR" altLang="en-US" sz="900" dirty="0">
              <a:solidFill>
                <a:prstClr val="white"/>
              </a:solidFill>
            </a:endParaRPr>
          </a:p>
        </p:txBody>
      </p:sp>
    </p:spTree>
    <p:extLst>
      <p:ext uri="{BB962C8B-B14F-4D97-AF65-F5344CB8AC3E}">
        <p14:creationId xmlns:p14="http://schemas.microsoft.com/office/powerpoint/2010/main" val="608395192"/>
      </p:ext>
    </p:extLst>
  </p:cSld>
  <p:clrMapOvr>
    <a:masterClrMapping/>
  </p:clrMapOvr>
  <p:transition>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표지1">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lum bright="-37000" contrast="-73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rot="10800000">
            <a:off x="-13759" y="-9525"/>
            <a:ext cx="9933517" cy="6877050"/>
          </a:xfrm>
          <a:prstGeom prst="rect">
            <a:avLst/>
          </a:prstGeom>
        </p:spPr>
      </p:pic>
      <p:cxnSp>
        <p:nvCxnSpPr>
          <p:cNvPr id="3" name="직선 연결선 2"/>
          <p:cNvCxnSpPr/>
          <p:nvPr userDrawn="1"/>
        </p:nvCxnSpPr>
        <p:spPr>
          <a:xfrm rot="10800000">
            <a:off x="467783" y="553661"/>
            <a:ext cx="1470424" cy="0"/>
          </a:xfrm>
          <a:prstGeom prst="line">
            <a:avLst/>
          </a:prstGeom>
          <a:ln w="38100">
            <a:solidFill>
              <a:srgbClr val="FF873C"/>
            </a:solidFill>
          </a:ln>
        </p:spPr>
        <p:style>
          <a:lnRef idx="1">
            <a:schemeClr val="accent1"/>
          </a:lnRef>
          <a:fillRef idx="0">
            <a:schemeClr val="accent1"/>
          </a:fillRef>
          <a:effectRef idx="0">
            <a:schemeClr val="accent1"/>
          </a:effectRef>
          <a:fontRef idx="minor">
            <a:schemeClr val="tx1"/>
          </a:fontRef>
        </p:style>
      </p:cxnSp>
      <p:cxnSp>
        <p:nvCxnSpPr>
          <p:cNvPr id="4" name="직선 연결선 3"/>
          <p:cNvCxnSpPr/>
          <p:nvPr userDrawn="1"/>
        </p:nvCxnSpPr>
        <p:spPr>
          <a:xfrm rot="10800000">
            <a:off x="467787" y="3072250"/>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pic>
        <p:nvPicPr>
          <p:cNvPr id="5" name="Picture 2" descr="C:\Users\nhn\Desktop\7.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59191" y="6324600"/>
            <a:ext cx="1334650" cy="253702"/>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userDrawn="1"/>
        </p:nvSpPr>
        <p:spPr>
          <a:xfrm>
            <a:off x="7107996" y="6345070"/>
            <a:ext cx="2282997" cy="215444"/>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ko-KR" altLang="en-US" sz="800" dirty="0" smtClean="0">
                <a:gradFill>
                  <a:gsLst>
                    <a:gs pos="100000">
                      <a:prstClr val="white"/>
                    </a:gs>
                    <a:gs pos="0">
                      <a:prstClr val="white"/>
                    </a:gs>
                  </a:gsLst>
                  <a:lin ang="16200000" scaled="0"/>
                </a:gradFill>
              </a:rPr>
              <a:t>이 문서는 </a:t>
            </a:r>
            <a:r>
              <a:rPr lang="ko-KR" altLang="en-US" sz="800" dirty="0" err="1" smtClean="0">
                <a:gradFill>
                  <a:gsLst>
                    <a:gs pos="100000">
                      <a:prstClr val="white"/>
                    </a:gs>
                    <a:gs pos="0">
                      <a:prstClr val="white"/>
                    </a:gs>
                  </a:gsLst>
                  <a:lin ang="16200000" scaled="0"/>
                </a:gradFill>
              </a:rPr>
              <a:t>나눔글꼴로</a:t>
            </a:r>
            <a:r>
              <a:rPr lang="ko-KR" altLang="en-US" sz="800" dirty="0" smtClean="0">
                <a:gradFill>
                  <a:gsLst>
                    <a:gs pos="100000">
                      <a:prstClr val="white"/>
                    </a:gs>
                    <a:gs pos="0">
                      <a:prstClr val="white"/>
                    </a:gs>
                  </a:gsLst>
                  <a:lin ang="16200000" scaled="0"/>
                </a:gradFill>
              </a:rPr>
              <a:t> 작성되었습니다</a:t>
            </a:r>
            <a:r>
              <a:rPr lang="en-US" altLang="ko-KR" sz="800" dirty="0" smtClean="0">
                <a:solidFill>
                  <a:prstClr val="white">
                    <a:lumMod val="50000"/>
                  </a:prstClr>
                </a:solidFill>
              </a:rPr>
              <a:t>.  </a:t>
            </a:r>
            <a:r>
              <a:rPr lang="ko-KR" altLang="en-US" sz="800" u="sng" dirty="0" smtClean="0">
                <a:solidFill>
                  <a:prstClr val="white">
                    <a:lumMod val="95000"/>
                  </a:prstClr>
                </a:solidFill>
                <a:hlinkClick r:id="rId5"/>
              </a:rPr>
              <a:t>설치하기</a:t>
            </a:r>
            <a:endParaRPr lang="ko-KR" altLang="en-US" sz="800" u="sng" dirty="0">
              <a:solidFill>
                <a:prstClr val="white">
                  <a:lumMod val="95000"/>
                </a:prstClr>
              </a:solidFill>
            </a:endParaRPr>
          </a:p>
        </p:txBody>
      </p:sp>
    </p:spTree>
    <p:extLst>
      <p:ext uri="{BB962C8B-B14F-4D97-AF65-F5344CB8AC3E}">
        <p14:creationId xmlns:p14="http://schemas.microsoft.com/office/powerpoint/2010/main" val="3519850814"/>
      </p:ext>
    </p:extLst>
  </p:cSld>
  <p:clrMapOvr>
    <a:masterClrMapping/>
  </p:clrMapOvr>
  <p:transition>
    <p:fade thruBlk="1"/>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간지2">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lum bright="-37000" contrast="-73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rot="10800000">
            <a:off x="-13759" y="-9525"/>
            <a:ext cx="9933517" cy="6877050"/>
          </a:xfrm>
          <a:prstGeom prst="rect">
            <a:avLst/>
          </a:prstGeom>
        </p:spPr>
      </p:pic>
      <p:cxnSp>
        <p:nvCxnSpPr>
          <p:cNvPr id="7" name="직선 연결선 6"/>
          <p:cNvCxnSpPr/>
          <p:nvPr userDrawn="1"/>
        </p:nvCxnSpPr>
        <p:spPr>
          <a:xfrm rot="10800000">
            <a:off x="467787" y="1412776"/>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sp>
        <p:nvSpPr>
          <p:cNvPr id="8" name="직사각형 7"/>
          <p:cNvSpPr/>
          <p:nvPr userDrawn="1"/>
        </p:nvSpPr>
        <p:spPr>
          <a:xfrm>
            <a:off x="2315387" y="6337895"/>
            <a:ext cx="761747" cy="230832"/>
          </a:xfrm>
          <a:prstGeom prst="rect">
            <a:avLst/>
          </a:prstGeom>
        </p:spPr>
        <p:txBody>
          <a:bodyPr wrap="none">
            <a:spAutoFit/>
          </a:bodyPr>
          <a:lstStyle/>
          <a:p>
            <a:r>
              <a:rPr lang="ko-KR" altLang="en-US" sz="900" dirty="0" smtClean="0">
                <a:gradFill>
                  <a:gsLst>
                    <a:gs pos="0">
                      <a:prstClr val="white"/>
                    </a:gs>
                    <a:gs pos="100000">
                      <a:prstClr val="white"/>
                    </a:gs>
                  </a:gsLst>
                  <a:lin ang="5400000" scaled="0"/>
                </a:gradFill>
              </a:rPr>
              <a:t>문서의 제목</a:t>
            </a:r>
            <a:endParaRPr lang="ko-KR" altLang="en-US" sz="900" dirty="0">
              <a:gradFill>
                <a:gsLst>
                  <a:gs pos="0">
                    <a:prstClr val="white"/>
                  </a:gs>
                  <a:gs pos="100000">
                    <a:prstClr val="white"/>
                  </a:gs>
                </a:gsLst>
                <a:lin ang="5400000" scaled="0"/>
              </a:gradFill>
            </a:endParaRPr>
          </a:p>
        </p:txBody>
      </p:sp>
      <p:sp>
        <p:nvSpPr>
          <p:cNvPr id="9" name="직사각형 8"/>
          <p:cNvSpPr/>
          <p:nvPr userDrawn="1"/>
        </p:nvSpPr>
        <p:spPr>
          <a:xfrm>
            <a:off x="9160314" y="6337895"/>
            <a:ext cx="473206" cy="230832"/>
          </a:xfrm>
          <a:prstGeom prst="rect">
            <a:avLst/>
          </a:prstGeom>
        </p:spPr>
        <p:txBody>
          <a:bodyPr wrap="none">
            <a:spAutoFit/>
          </a:bodyPr>
          <a:lstStyle/>
          <a:p>
            <a:pPr algn="r"/>
            <a:fld id="{CD11B835-C8C7-43F8-9A40-E6B116444874}" type="slidenum">
              <a:rPr lang="ko-KR" altLang="en-US" sz="900" smtClean="0">
                <a:solidFill>
                  <a:prstClr val="white"/>
                </a:solidFill>
              </a:rPr>
              <a:pPr algn="r"/>
              <a:t>‹#›</a:t>
            </a:fld>
            <a:endParaRPr lang="ko-KR" altLang="en-US" sz="900" dirty="0">
              <a:solidFill>
                <a:prstClr val="white"/>
              </a:solidFill>
            </a:endParaRPr>
          </a:p>
        </p:txBody>
      </p:sp>
    </p:spTree>
    <p:extLst>
      <p:ext uri="{BB962C8B-B14F-4D97-AF65-F5344CB8AC3E}">
        <p14:creationId xmlns:p14="http://schemas.microsoft.com/office/powerpoint/2010/main" val="574489096"/>
      </p:ext>
    </p:extLst>
  </p:cSld>
  <p:clrMapOvr>
    <a:masterClrMapping/>
  </p:clrMapOvr>
  <p:transition>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내지2">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cstate="print">
            <a:lum bright="-37000" contrast="-73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rot="10800000">
            <a:off x="-13759" y="-9525"/>
            <a:ext cx="9933517" cy="6877050"/>
          </a:xfrm>
          <a:prstGeom prst="rect">
            <a:avLst/>
          </a:prstGeom>
        </p:spPr>
      </p:pic>
      <p:pic>
        <p:nvPicPr>
          <p:cNvPr id="11" name="Picture 2" descr="C:\Users\nhn\Desktop\7.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59191" y="6324600"/>
            <a:ext cx="1334650" cy="25370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직선 연결선 11"/>
          <p:cNvCxnSpPr/>
          <p:nvPr userDrawn="1"/>
        </p:nvCxnSpPr>
        <p:spPr>
          <a:xfrm rot="10800000">
            <a:off x="467783" y="329689"/>
            <a:ext cx="1470424" cy="0"/>
          </a:xfrm>
          <a:prstGeom prst="line">
            <a:avLst/>
          </a:prstGeom>
          <a:ln w="38100">
            <a:solidFill>
              <a:srgbClr val="FF873C"/>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userDrawn="1"/>
        </p:nvCxnSpPr>
        <p:spPr>
          <a:xfrm rot="10800000">
            <a:off x="467787" y="1420724"/>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sp>
        <p:nvSpPr>
          <p:cNvPr id="14" name="직사각형 13"/>
          <p:cNvSpPr/>
          <p:nvPr userDrawn="1"/>
        </p:nvSpPr>
        <p:spPr>
          <a:xfrm>
            <a:off x="9160314" y="6337895"/>
            <a:ext cx="473206" cy="230832"/>
          </a:xfrm>
          <a:prstGeom prst="rect">
            <a:avLst/>
          </a:prstGeom>
        </p:spPr>
        <p:txBody>
          <a:bodyPr wrap="none">
            <a:spAutoFit/>
          </a:bodyPr>
          <a:lstStyle/>
          <a:p>
            <a:pPr algn="r"/>
            <a:fld id="{CD11B835-C8C7-43F8-9A40-E6B116444874}" type="slidenum">
              <a:rPr lang="ko-KR" altLang="en-US" sz="900" smtClean="0">
                <a:solidFill>
                  <a:prstClr val="white"/>
                </a:solidFill>
              </a:rPr>
              <a:pPr algn="r"/>
              <a:t>‹#›</a:t>
            </a:fld>
            <a:endParaRPr lang="ko-KR" altLang="en-US" sz="900" dirty="0">
              <a:solidFill>
                <a:prstClr val="white"/>
              </a:solidFill>
            </a:endParaRPr>
          </a:p>
        </p:txBody>
      </p:sp>
    </p:spTree>
    <p:extLst>
      <p:ext uri="{BB962C8B-B14F-4D97-AF65-F5344CB8AC3E}">
        <p14:creationId xmlns:p14="http://schemas.microsoft.com/office/powerpoint/2010/main" val="608395192"/>
      </p:ext>
    </p:extLst>
  </p:cSld>
  <p:clrMapOvr>
    <a:masterClrMapping/>
  </p:clrMapOvr>
  <p:transition>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표지2_텍스트">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lum bright="-37000" contrast="-73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rot="10800000">
            <a:off x="-13759" y="-9525"/>
            <a:ext cx="9933517" cy="6877050"/>
          </a:xfrm>
          <a:prstGeom prst="rect">
            <a:avLst/>
          </a:prstGeom>
        </p:spPr>
      </p:pic>
      <p:cxnSp>
        <p:nvCxnSpPr>
          <p:cNvPr id="3" name="직선 연결선 2"/>
          <p:cNvCxnSpPr/>
          <p:nvPr userDrawn="1"/>
        </p:nvCxnSpPr>
        <p:spPr>
          <a:xfrm rot="10800000">
            <a:off x="467783" y="553661"/>
            <a:ext cx="1470424" cy="0"/>
          </a:xfrm>
          <a:prstGeom prst="line">
            <a:avLst/>
          </a:prstGeom>
          <a:ln w="38100">
            <a:solidFill>
              <a:srgbClr val="FF873C"/>
            </a:solidFill>
          </a:ln>
        </p:spPr>
        <p:style>
          <a:lnRef idx="1">
            <a:schemeClr val="accent1"/>
          </a:lnRef>
          <a:fillRef idx="0">
            <a:schemeClr val="accent1"/>
          </a:fillRef>
          <a:effectRef idx="0">
            <a:schemeClr val="accent1"/>
          </a:effectRef>
          <a:fontRef idx="minor">
            <a:schemeClr val="tx1"/>
          </a:fontRef>
        </p:style>
      </p:cxnSp>
      <p:cxnSp>
        <p:nvCxnSpPr>
          <p:cNvPr id="4" name="직선 연결선 3"/>
          <p:cNvCxnSpPr/>
          <p:nvPr userDrawn="1"/>
        </p:nvCxnSpPr>
        <p:spPr>
          <a:xfrm rot="10800000">
            <a:off x="467787" y="3072250"/>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pic>
        <p:nvPicPr>
          <p:cNvPr id="5" name="Picture 2" descr="C:\Users\nhn\Desktop\7.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59191" y="6324600"/>
            <a:ext cx="1334650" cy="253702"/>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userDrawn="1"/>
        </p:nvSpPr>
        <p:spPr>
          <a:xfrm>
            <a:off x="7107996" y="6345070"/>
            <a:ext cx="2282997" cy="215444"/>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ko-KR" altLang="en-US" sz="800" dirty="0" smtClean="0">
                <a:gradFill>
                  <a:gsLst>
                    <a:gs pos="100000">
                      <a:prstClr val="white"/>
                    </a:gs>
                    <a:gs pos="0">
                      <a:prstClr val="white"/>
                    </a:gs>
                  </a:gsLst>
                  <a:lin ang="16200000" scaled="0"/>
                </a:gradFill>
              </a:rPr>
              <a:t>이 문서는 </a:t>
            </a:r>
            <a:r>
              <a:rPr lang="ko-KR" altLang="en-US" sz="800" dirty="0" err="1" smtClean="0">
                <a:gradFill>
                  <a:gsLst>
                    <a:gs pos="100000">
                      <a:prstClr val="white"/>
                    </a:gs>
                    <a:gs pos="0">
                      <a:prstClr val="white"/>
                    </a:gs>
                  </a:gsLst>
                  <a:lin ang="16200000" scaled="0"/>
                </a:gradFill>
              </a:rPr>
              <a:t>나눔글꼴로</a:t>
            </a:r>
            <a:r>
              <a:rPr lang="ko-KR" altLang="en-US" sz="800" dirty="0" smtClean="0">
                <a:gradFill>
                  <a:gsLst>
                    <a:gs pos="100000">
                      <a:prstClr val="white"/>
                    </a:gs>
                    <a:gs pos="0">
                      <a:prstClr val="white"/>
                    </a:gs>
                  </a:gsLst>
                  <a:lin ang="16200000" scaled="0"/>
                </a:gradFill>
              </a:rPr>
              <a:t> 작성되었습니다</a:t>
            </a:r>
            <a:r>
              <a:rPr lang="en-US" altLang="ko-KR" sz="800" dirty="0" smtClean="0">
                <a:solidFill>
                  <a:prstClr val="white">
                    <a:lumMod val="50000"/>
                  </a:prstClr>
                </a:solidFill>
              </a:rPr>
              <a:t>.  </a:t>
            </a:r>
            <a:r>
              <a:rPr lang="ko-KR" altLang="en-US" sz="800" u="sng" dirty="0" smtClean="0">
                <a:solidFill>
                  <a:prstClr val="white">
                    <a:lumMod val="95000"/>
                  </a:prstClr>
                </a:solidFill>
                <a:hlinkClick r:id="rId5"/>
              </a:rPr>
              <a:t>설치하기</a:t>
            </a:r>
            <a:endParaRPr lang="ko-KR" altLang="en-US" sz="800" u="sng" dirty="0">
              <a:solidFill>
                <a:prstClr val="white">
                  <a:lumMod val="95000"/>
                </a:prstClr>
              </a:solidFill>
            </a:endParaRPr>
          </a:p>
        </p:txBody>
      </p:sp>
      <p:sp>
        <p:nvSpPr>
          <p:cNvPr id="8" name="제목 개체 틀 1"/>
          <p:cNvSpPr>
            <a:spLocks noGrp="1"/>
          </p:cNvSpPr>
          <p:nvPr>
            <p:ph type="title" hasCustomPrompt="1"/>
          </p:nvPr>
        </p:nvSpPr>
        <p:spPr>
          <a:xfrm>
            <a:off x="350489" y="692696"/>
            <a:ext cx="8915400" cy="1656184"/>
          </a:xfrm>
          <a:prstGeom prst="rect">
            <a:avLst/>
          </a:prstGeom>
        </p:spPr>
        <p:txBody>
          <a:bodyPr vert="horz" lIns="91440" tIns="45720" rIns="91440" bIns="45720" rtlCol="0" anchor="ctr">
            <a:normAutofit/>
          </a:bodyPr>
          <a:lstStyle>
            <a:lvl1pPr algn="l">
              <a:defRPr sz="4200" b="1" spc="-150" baseline="0"/>
            </a:lvl1pPr>
          </a:lstStyle>
          <a:p>
            <a:r>
              <a:rPr lang="ko-KR" altLang="en-US" dirty="0" smtClean="0"/>
              <a:t>제목을</a:t>
            </a:r>
            <a:r>
              <a:rPr lang="en-US" altLang="ko-KR" dirty="0" smtClean="0"/>
              <a:t/>
            </a:r>
            <a:br>
              <a:rPr lang="en-US" altLang="ko-KR" dirty="0" smtClean="0"/>
            </a:br>
            <a:r>
              <a:rPr lang="ko-KR" altLang="en-US" dirty="0" smtClean="0"/>
              <a:t>입력하세요</a:t>
            </a:r>
            <a:endParaRPr lang="ko-KR" altLang="en-US" dirty="0"/>
          </a:p>
        </p:txBody>
      </p:sp>
    </p:spTree>
    <p:extLst>
      <p:ext uri="{BB962C8B-B14F-4D97-AF65-F5344CB8AC3E}">
        <p14:creationId xmlns:p14="http://schemas.microsoft.com/office/powerpoint/2010/main" val="3519850814"/>
      </p:ext>
    </p:extLst>
  </p:cSld>
  <p:clrMapOvr>
    <a:masterClrMapping/>
  </p:clrMapOvr>
  <p:transition>
    <p:fade thruBlk="1"/>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간지2_텍스트">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lum bright="-37000" contrast="-73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rot="10800000">
            <a:off x="-13759" y="-9525"/>
            <a:ext cx="9933517" cy="6877050"/>
          </a:xfrm>
          <a:prstGeom prst="rect">
            <a:avLst/>
          </a:prstGeom>
        </p:spPr>
      </p:pic>
      <p:cxnSp>
        <p:nvCxnSpPr>
          <p:cNvPr id="7" name="직선 연결선 6"/>
          <p:cNvCxnSpPr/>
          <p:nvPr userDrawn="1"/>
        </p:nvCxnSpPr>
        <p:spPr>
          <a:xfrm rot="10800000">
            <a:off x="467787" y="1412776"/>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sp>
        <p:nvSpPr>
          <p:cNvPr id="8" name="직사각형 7"/>
          <p:cNvSpPr/>
          <p:nvPr userDrawn="1"/>
        </p:nvSpPr>
        <p:spPr>
          <a:xfrm>
            <a:off x="2315387" y="6337895"/>
            <a:ext cx="761747" cy="230832"/>
          </a:xfrm>
          <a:prstGeom prst="rect">
            <a:avLst/>
          </a:prstGeom>
        </p:spPr>
        <p:txBody>
          <a:bodyPr wrap="none">
            <a:spAutoFit/>
          </a:bodyPr>
          <a:lstStyle/>
          <a:p>
            <a:r>
              <a:rPr lang="ko-KR" altLang="en-US" sz="900" dirty="0" smtClean="0">
                <a:gradFill>
                  <a:gsLst>
                    <a:gs pos="0">
                      <a:prstClr val="white"/>
                    </a:gs>
                    <a:gs pos="100000">
                      <a:prstClr val="white"/>
                    </a:gs>
                  </a:gsLst>
                  <a:lin ang="5400000" scaled="0"/>
                </a:gradFill>
              </a:rPr>
              <a:t>문서의 제목</a:t>
            </a:r>
            <a:endParaRPr lang="ko-KR" altLang="en-US" sz="900" dirty="0">
              <a:gradFill>
                <a:gsLst>
                  <a:gs pos="0">
                    <a:prstClr val="white"/>
                  </a:gs>
                  <a:gs pos="100000">
                    <a:prstClr val="white"/>
                  </a:gs>
                </a:gsLst>
                <a:lin ang="5400000" scaled="0"/>
              </a:gradFill>
            </a:endParaRPr>
          </a:p>
        </p:txBody>
      </p:sp>
      <p:sp>
        <p:nvSpPr>
          <p:cNvPr id="9" name="직사각형 8"/>
          <p:cNvSpPr/>
          <p:nvPr userDrawn="1"/>
        </p:nvSpPr>
        <p:spPr>
          <a:xfrm>
            <a:off x="9160314" y="6337895"/>
            <a:ext cx="473206" cy="230832"/>
          </a:xfrm>
          <a:prstGeom prst="rect">
            <a:avLst/>
          </a:prstGeom>
        </p:spPr>
        <p:txBody>
          <a:bodyPr wrap="none">
            <a:spAutoFit/>
          </a:bodyPr>
          <a:lstStyle/>
          <a:p>
            <a:pPr algn="r"/>
            <a:fld id="{CD11B835-C8C7-43F8-9A40-E6B116444874}" type="slidenum">
              <a:rPr lang="ko-KR" altLang="en-US" sz="900" smtClean="0">
                <a:solidFill>
                  <a:prstClr val="white"/>
                </a:solidFill>
              </a:rPr>
              <a:pPr algn="r"/>
              <a:t>‹#›</a:t>
            </a:fld>
            <a:endParaRPr lang="ko-KR" altLang="en-US" sz="900" dirty="0">
              <a:solidFill>
                <a:prstClr val="white"/>
              </a:solidFill>
            </a:endParaRPr>
          </a:p>
        </p:txBody>
      </p:sp>
      <p:sp>
        <p:nvSpPr>
          <p:cNvPr id="6" name="제목 개체 틀 1"/>
          <p:cNvSpPr>
            <a:spLocks noGrp="1"/>
          </p:cNvSpPr>
          <p:nvPr>
            <p:ph type="title" hasCustomPrompt="1"/>
          </p:nvPr>
        </p:nvSpPr>
        <p:spPr>
          <a:xfrm>
            <a:off x="2264407" y="1196752"/>
            <a:ext cx="6745049" cy="1512169"/>
          </a:xfrm>
          <a:prstGeom prst="rect">
            <a:avLst/>
          </a:prstGeom>
        </p:spPr>
        <p:txBody>
          <a:bodyPr vert="horz" lIns="91440" tIns="45720" rIns="91440" bIns="45720" rtlCol="0" anchor="ctr">
            <a:normAutofit/>
          </a:bodyPr>
          <a:lstStyle>
            <a:lvl1pPr algn="l">
              <a:defRPr sz="4200" b="0" spc="-80" baseline="0"/>
            </a:lvl1pPr>
          </a:lstStyle>
          <a:p>
            <a:r>
              <a:rPr lang="ko-KR" altLang="en-US" dirty="0" smtClean="0"/>
              <a:t>제목을</a:t>
            </a:r>
            <a:r>
              <a:rPr lang="en-US" altLang="ko-KR" dirty="0" smtClean="0"/>
              <a:t/>
            </a:r>
            <a:br>
              <a:rPr lang="en-US" altLang="ko-KR" dirty="0" smtClean="0"/>
            </a:br>
            <a:r>
              <a:rPr lang="ko-KR" altLang="en-US" dirty="0" smtClean="0"/>
              <a:t>입력하세요</a:t>
            </a:r>
            <a:endParaRPr lang="ko-KR" altLang="en-US" dirty="0"/>
          </a:p>
        </p:txBody>
      </p:sp>
    </p:spTree>
    <p:extLst>
      <p:ext uri="{BB962C8B-B14F-4D97-AF65-F5344CB8AC3E}">
        <p14:creationId xmlns:p14="http://schemas.microsoft.com/office/powerpoint/2010/main" val="574489096"/>
      </p:ext>
    </p:extLst>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내지2_텍스트">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cstate="print">
            <a:lum bright="-37000" contrast="-73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rot="10800000">
            <a:off x="-13759" y="-9525"/>
            <a:ext cx="9933517" cy="6877050"/>
          </a:xfrm>
          <a:prstGeom prst="rect">
            <a:avLst/>
          </a:prstGeom>
        </p:spPr>
      </p:pic>
      <p:pic>
        <p:nvPicPr>
          <p:cNvPr id="11" name="Picture 2" descr="C:\Users\nhn\Desktop\7.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59191" y="6324600"/>
            <a:ext cx="1334650" cy="25370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직선 연결선 11"/>
          <p:cNvCxnSpPr/>
          <p:nvPr userDrawn="1"/>
        </p:nvCxnSpPr>
        <p:spPr>
          <a:xfrm rot="10800000">
            <a:off x="467783" y="329689"/>
            <a:ext cx="1470424" cy="0"/>
          </a:xfrm>
          <a:prstGeom prst="line">
            <a:avLst/>
          </a:prstGeom>
          <a:ln w="38100">
            <a:solidFill>
              <a:srgbClr val="FF873C"/>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userDrawn="1"/>
        </p:nvCxnSpPr>
        <p:spPr>
          <a:xfrm rot="10800000">
            <a:off x="467787" y="1420724"/>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sp>
        <p:nvSpPr>
          <p:cNvPr id="14" name="직사각형 13"/>
          <p:cNvSpPr/>
          <p:nvPr userDrawn="1"/>
        </p:nvSpPr>
        <p:spPr>
          <a:xfrm>
            <a:off x="9160314" y="6337895"/>
            <a:ext cx="473206" cy="230832"/>
          </a:xfrm>
          <a:prstGeom prst="rect">
            <a:avLst/>
          </a:prstGeom>
        </p:spPr>
        <p:txBody>
          <a:bodyPr wrap="none">
            <a:spAutoFit/>
          </a:bodyPr>
          <a:lstStyle/>
          <a:p>
            <a:pPr algn="r"/>
            <a:fld id="{CD11B835-C8C7-43F8-9A40-E6B116444874}" type="slidenum">
              <a:rPr lang="ko-KR" altLang="en-US" sz="900" smtClean="0">
                <a:solidFill>
                  <a:prstClr val="white"/>
                </a:solidFill>
              </a:rPr>
              <a:pPr algn="r"/>
              <a:t>‹#›</a:t>
            </a:fld>
            <a:endParaRPr lang="ko-KR" altLang="en-US" sz="900" dirty="0">
              <a:solidFill>
                <a:prstClr val="white"/>
              </a:solidFill>
            </a:endParaRPr>
          </a:p>
        </p:txBody>
      </p:sp>
      <p:sp>
        <p:nvSpPr>
          <p:cNvPr id="7" name="제목 개체 틀 1"/>
          <p:cNvSpPr>
            <a:spLocks noGrp="1"/>
          </p:cNvSpPr>
          <p:nvPr>
            <p:ph type="title"/>
          </p:nvPr>
        </p:nvSpPr>
        <p:spPr>
          <a:xfrm>
            <a:off x="2300705" y="210319"/>
            <a:ext cx="6084676" cy="504056"/>
          </a:xfrm>
          <a:prstGeom prst="rect">
            <a:avLst/>
          </a:prstGeom>
        </p:spPr>
        <p:txBody>
          <a:bodyPr vert="horz" lIns="91440" tIns="45720" rIns="91440" bIns="45720" rtlCol="0" anchor="ctr">
            <a:normAutofit/>
          </a:bodyPr>
          <a:lstStyle>
            <a:lvl1pPr algn="l">
              <a:defRPr sz="2400" b="0" spc="-100" baseline="0"/>
            </a:lvl1pPr>
          </a:lstStyle>
          <a:p>
            <a:r>
              <a:rPr lang="ko-KR" altLang="en-US" dirty="0" smtClean="0"/>
              <a:t>마스터 제목 스타일 편집</a:t>
            </a:r>
            <a:endParaRPr lang="ko-KR" altLang="en-US" dirty="0"/>
          </a:p>
        </p:txBody>
      </p:sp>
    </p:spTree>
    <p:extLst>
      <p:ext uri="{BB962C8B-B14F-4D97-AF65-F5344CB8AC3E}">
        <p14:creationId xmlns:p14="http://schemas.microsoft.com/office/powerpoint/2010/main" val="608395192"/>
      </p:ext>
    </p:extLst>
  </p:cSld>
  <p:clrMapOvr>
    <a:masterClrMapping/>
  </p:clrMapOvr>
  <p:transition>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바탕2">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lum bright="-37000" contrast="-73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rot="10800000">
            <a:off x="-13759" y="-9525"/>
            <a:ext cx="9933517" cy="6877050"/>
          </a:xfrm>
          <a:prstGeom prst="rect">
            <a:avLst/>
          </a:prstGeom>
        </p:spPr>
      </p:pic>
    </p:spTree>
    <p:extLst>
      <p:ext uri="{BB962C8B-B14F-4D97-AF65-F5344CB8AC3E}">
        <p14:creationId xmlns:p14="http://schemas.microsoft.com/office/powerpoint/2010/main" val="3519850814"/>
      </p:ext>
    </p:extLst>
  </p:cSld>
  <p:clrMapOvr>
    <a:masterClrMapping/>
  </p:clrMapOvr>
  <p:transition>
    <p:fade thruBlk="1"/>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495300" y="274638"/>
            <a:ext cx="8915400" cy="1143000"/>
          </a:xfrm>
          <a:prstGeom prst="rect">
            <a:avLst/>
          </a:prstGeom>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a:xfrm>
            <a:off x="495300" y="6356361"/>
            <a:ext cx="2311400" cy="365125"/>
          </a:xfrm>
          <a:prstGeom prst="rect">
            <a:avLst/>
          </a:prstGeom>
        </p:spPr>
        <p:txBody>
          <a:bodyPr/>
          <a:lstStyle/>
          <a:p>
            <a:fld id="{57415BD8-D507-466C-BE65-3CF0EE978C8C}" type="datetimeFigureOut">
              <a:rPr lang="ko-KR" altLang="en-US" smtClean="0">
                <a:solidFill>
                  <a:prstClr val="black"/>
                </a:solidFill>
              </a:rPr>
              <a:pPr/>
              <a:t>2015-03-23</a:t>
            </a:fld>
            <a:endParaRPr lang="ko-KR" altLang="en-US">
              <a:solidFill>
                <a:prstClr val="black"/>
              </a:solidFill>
            </a:endParaRPr>
          </a:p>
        </p:txBody>
      </p:sp>
      <p:sp>
        <p:nvSpPr>
          <p:cNvPr id="4" name="바닥글 개체 틀 3"/>
          <p:cNvSpPr>
            <a:spLocks noGrp="1"/>
          </p:cNvSpPr>
          <p:nvPr>
            <p:ph type="ftr" sz="quarter" idx="11"/>
          </p:nvPr>
        </p:nvSpPr>
        <p:spPr>
          <a:xfrm>
            <a:off x="3384550" y="6356361"/>
            <a:ext cx="3136900" cy="365125"/>
          </a:xfrm>
          <a:prstGeom prst="rect">
            <a:avLst/>
          </a:prstGeom>
        </p:spPr>
        <p:txBody>
          <a:bodyPr/>
          <a:lstStyle/>
          <a:p>
            <a:endParaRPr lang="ko-KR" altLang="en-US">
              <a:solidFill>
                <a:prstClr val="black"/>
              </a:solidFill>
            </a:endParaRPr>
          </a:p>
        </p:txBody>
      </p:sp>
      <p:sp>
        <p:nvSpPr>
          <p:cNvPr id="5" name="슬라이드 번호 개체 틀 4"/>
          <p:cNvSpPr>
            <a:spLocks noGrp="1"/>
          </p:cNvSpPr>
          <p:nvPr>
            <p:ph type="sldNum" sz="quarter" idx="12"/>
          </p:nvPr>
        </p:nvSpPr>
        <p:spPr>
          <a:xfrm>
            <a:off x="7099300" y="6356361"/>
            <a:ext cx="2311400" cy="365125"/>
          </a:xfrm>
          <a:prstGeom prst="rect">
            <a:avLst/>
          </a:prstGeom>
        </p:spPr>
        <p:txBody>
          <a:bodyPr/>
          <a:lstStyle/>
          <a:p>
            <a:fld id="{CD11B835-C8C7-43F8-9A40-E6B116444874}" type="slidenum">
              <a:rPr lang="ko-KR" altLang="en-US" smtClean="0">
                <a:solidFill>
                  <a:prstClr val="black"/>
                </a:solidFill>
              </a:rPr>
              <a:pPr/>
              <a:t>‹#›</a:t>
            </a:fld>
            <a:endParaRPr lang="ko-KR" altLang="en-US">
              <a:solidFill>
                <a:prstClr val="black"/>
              </a:solidFill>
            </a:endParaRPr>
          </a:p>
        </p:txBody>
      </p:sp>
    </p:spTree>
  </p:cSld>
  <p:clrMapOvr>
    <a:masterClrMapping/>
  </p:clrMapOvr>
  <p:transition>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표지">
    <p:spTree>
      <p:nvGrpSpPr>
        <p:cNvPr id="1" name=""/>
        <p:cNvGrpSpPr/>
        <p:nvPr/>
      </p:nvGrpSpPr>
      <p:grpSpPr>
        <a:xfrm>
          <a:off x="0" y="0"/>
          <a:ext cx="0" cy="0"/>
          <a:chOff x="0" y="0"/>
          <a:chExt cx="0" cy="0"/>
        </a:xfrm>
      </p:grpSpPr>
      <p:cxnSp>
        <p:nvCxnSpPr>
          <p:cNvPr id="7" name="직선 연결선 6"/>
          <p:cNvCxnSpPr/>
          <p:nvPr userDrawn="1"/>
        </p:nvCxnSpPr>
        <p:spPr>
          <a:xfrm rot="10800000">
            <a:off x="467783" y="553661"/>
            <a:ext cx="1470424" cy="0"/>
          </a:xfrm>
          <a:prstGeom prst="line">
            <a:avLst/>
          </a:prstGeom>
          <a:ln w="38100">
            <a:solidFill>
              <a:srgbClr val="FF873C"/>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userDrawn="1"/>
        </p:nvCxnSpPr>
        <p:spPr>
          <a:xfrm rot="10800000">
            <a:off x="467787" y="3072250"/>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pic>
        <p:nvPicPr>
          <p:cNvPr id="9" name="Picture 2" descr="C:\Users\nhn\Desktop\7.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59190" y="6324600"/>
            <a:ext cx="1334650" cy="253702"/>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7107996" y="6345070"/>
            <a:ext cx="2282997" cy="215444"/>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ko-KR" altLang="en-US" sz="800" dirty="0" smtClean="0">
                <a:gradFill>
                  <a:gsLst>
                    <a:gs pos="100000">
                      <a:prstClr val="white"/>
                    </a:gs>
                    <a:gs pos="0">
                      <a:prstClr val="white"/>
                    </a:gs>
                  </a:gsLst>
                  <a:lin ang="16200000" scaled="0"/>
                </a:gradFill>
              </a:rPr>
              <a:t>이 문서는 </a:t>
            </a:r>
            <a:r>
              <a:rPr lang="ko-KR" altLang="en-US" sz="800" dirty="0" err="1" smtClean="0">
                <a:gradFill>
                  <a:gsLst>
                    <a:gs pos="100000">
                      <a:prstClr val="white"/>
                    </a:gs>
                    <a:gs pos="0">
                      <a:prstClr val="white"/>
                    </a:gs>
                  </a:gsLst>
                  <a:lin ang="16200000" scaled="0"/>
                </a:gradFill>
              </a:rPr>
              <a:t>나눔글꼴로</a:t>
            </a:r>
            <a:r>
              <a:rPr lang="ko-KR" altLang="en-US" sz="800" dirty="0" smtClean="0">
                <a:gradFill>
                  <a:gsLst>
                    <a:gs pos="100000">
                      <a:prstClr val="white"/>
                    </a:gs>
                    <a:gs pos="0">
                      <a:prstClr val="white"/>
                    </a:gs>
                  </a:gsLst>
                  <a:lin ang="16200000" scaled="0"/>
                </a:gradFill>
              </a:rPr>
              <a:t> 작성되었습니다</a:t>
            </a:r>
            <a:r>
              <a:rPr lang="en-US" altLang="ko-KR" sz="800" dirty="0" smtClean="0">
                <a:solidFill>
                  <a:prstClr val="white">
                    <a:lumMod val="50000"/>
                  </a:prstClr>
                </a:solidFill>
              </a:rPr>
              <a:t>.  </a:t>
            </a:r>
            <a:r>
              <a:rPr lang="ko-KR" altLang="en-US" sz="800" u="sng" dirty="0" smtClean="0">
                <a:solidFill>
                  <a:prstClr val="white">
                    <a:lumMod val="95000"/>
                  </a:prstClr>
                </a:solidFill>
                <a:hlinkClick r:id="rId3"/>
              </a:rPr>
              <a:t>설치하기</a:t>
            </a:r>
            <a:endParaRPr lang="ko-KR" altLang="en-US" sz="800" u="sng" dirty="0">
              <a:solidFill>
                <a:prstClr val="white">
                  <a:lumMod val="95000"/>
                </a:prstClr>
              </a:solidFill>
            </a:endParaRPr>
          </a:p>
        </p:txBody>
      </p:sp>
    </p:spTree>
    <p:extLst>
      <p:ext uri="{BB962C8B-B14F-4D97-AF65-F5344CB8AC3E}">
        <p14:creationId xmlns:p14="http://schemas.microsoft.com/office/powerpoint/2010/main" val="608395192"/>
      </p:ext>
    </p:extLst>
  </p:cSld>
  <p:clrMapOvr>
    <a:masterClrMapping/>
  </p:clrMapOvr>
  <p:transition>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간지">
    <p:spTree>
      <p:nvGrpSpPr>
        <p:cNvPr id="1" name=""/>
        <p:cNvGrpSpPr/>
        <p:nvPr/>
      </p:nvGrpSpPr>
      <p:grpSpPr>
        <a:xfrm>
          <a:off x="0" y="0"/>
          <a:ext cx="0" cy="0"/>
          <a:chOff x="0" y="0"/>
          <a:chExt cx="0" cy="0"/>
        </a:xfrm>
      </p:grpSpPr>
      <p:cxnSp>
        <p:nvCxnSpPr>
          <p:cNvPr id="7" name="직선 연결선 6"/>
          <p:cNvCxnSpPr/>
          <p:nvPr userDrawn="1"/>
        </p:nvCxnSpPr>
        <p:spPr>
          <a:xfrm rot="10800000">
            <a:off x="467787" y="1412776"/>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sp>
        <p:nvSpPr>
          <p:cNvPr id="8" name="직사각형 7"/>
          <p:cNvSpPr/>
          <p:nvPr userDrawn="1"/>
        </p:nvSpPr>
        <p:spPr>
          <a:xfrm>
            <a:off x="2315386" y="6337895"/>
            <a:ext cx="761747" cy="230832"/>
          </a:xfrm>
          <a:prstGeom prst="rect">
            <a:avLst/>
          </a:prstGeom>
        </p:spPr>
        <p:txBody>
          <a:bodyPr wrap="none">
            <a:spAutoFit/>
          </a:bodyPr>
          <a:lstStyle/>
          <a:p>
            <a:r>
              <a:rPr lang="ko-KR" altLang="en-US" sz="900" dirty="0" smtClean="0">
                <a:gradFill>
                  <a:gsLst>
                    <a:gs pos="0">
                      <a:prstClr val="white"/>
                    </a:gs>
                    <a:gs pos="100000">
                      <a:prstClr val="white"/>
                    </a:gs>
                  </a:gsLst>
                  <a:lin ang="5400000" scaled="0"/>
                </a:gradFill>
              </a:rPr>
              <a:t>문서의 제목</a:t>
            </a:r>
            <a:endParaRPr lang="ko-KR" altLang="en-US" sz="900" dirty="0">
              <a:gradFill>
                <a:gsLst>
                  <a:gs pos="0">
                    <a:prstClr val="white"/>
                  </a:gs>
                  <a:gs pos="100000">
                    <a:prstClr val="white"/>
                  </a:gs>
                </a:gsLst>
                <a:lin ang="5400000" scaled="0"/>
              </a:gradFill>
            </a:endParaRPr>
          </a:p>
        </p:txBody>
      </p:sp>
      <p:sp>
        <p:nvSpPr>
          <p:cNvPr id="9" name="직사각형 8"/>
          <p:cNvSpPr/>
          <p:nvPr userDrawn="1"/>
        </p:nvSpPr>
        <p:spPr>
          <a:xfrm>
            <a:off x="9160314" y="6337895"/>
            <a:ext cx="473206" cy="230832"/>
          </a:xfrm>
          <a:prstGeom prst="rect">
            <a:avLst/>
          </a:prstGeom>
        </p:spPr>
        <p:txBody>
          <a:bodyPr wrap="none">
            <a:spAutoFit/>
          </a:bodyPr>
          <a:lstStyle/>
          <a:p>
            <a:pPr algn="r"/>
            <a:fld id="{CD11B835-C8C7-43F8-9A40-E6B116444874}" type="slidenum">
              <a:rPr lang="ko-KR" altLang="en-US" sz="900" smtClean="0">
                <a:solidFill>
                  <a:prstClr val="white"/>
                </a:solidFill>
              </a:rPr>
              <a:pPr algn="r"/>
              <a:t>‹#›</a:t>
            </a:fld>
            <a:endParaRPr lang="ko-KR" altLang="en-US" sz="900" dirty="0">
              <a:solidFill>
                <a:prstClr val="white"/>
              </a:solidFill>
            </a:endParaRPr>
          </a:p>
        </p:txBody>
      </p:sp>
    </p:spTree>
    <p:extLst>
      <p:ext uri="{BB962C8B-B14F-4D97-AF65-F5344CB8AC3E}">
        <p14:creationId xmlns:p14="http://schemas.microsoft.com/office/powerpoint/2010/main" val="574489096"/>
      </p:ext>
    </p:extLst>
  </p:cSld>
  <p:clrMapOvr>
    <a:masterClrMapping/>
  </p:clrMapOvr>
  <p:transition>
    <p:fade thruBlk="1"/>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내지">
    <p:spTree>
      <p:nvGrpSpPr>
        <p:cNvPr id="1" name=""/>
        <p:cNvGrpSpPr/>
        <p:nvPr/>
      </p:nvGrpSpPr>
      <p:grpSpPr>
        <a:xfrm>
          <a:off x="0" y="0"/>
          <a:ext cx="0" cy="0"/>
          <a:chOff x="0" y="0"/>
          <a:chExt cx="0" cy="0"/>
        </a:xfrm>
      </p:grpSpPr>
      <p:pic>
        <p:nvPicPr>
          <p:cNvPr id="11" name="Picture 2" descr="C:\Users\nhn\Desktop\7.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59190" y="6324600"/>
            <a:ext cx="1334650" cy="25370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직선 연결선 11"/>
          <p:cNvCxnSpPr/>
          <p:nvPr userDrawn="1"/>
        </p:nvCxnSpPr>
        <p:spPr>
          <a:xfrm rot="10800000">
            <a:off x="467783" y="329689"/>
            <a:ext cx="1470424" cy="0"/>
          </a:xfrm>
          <a:prstGeom prst="line">
            <a:avLst/>
          </a:prstGeom>
          <a:ln w="38100">
            <a:solidFill>
              <a:srgbClr val="FF873C"/>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userDrawn="1"/>
        </p:nvCxnSpPr>
        <p:spPr>
          <a:xfrm rot="10800000">
            <a:off x="467787" y="1420724"/>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sp>
        <p:nvSpPr>
          <p:cNvPr id="14" name="직사각형 13"/>
          <p:cNvSpPr/>
          <p:nvPr userDrawn="1"/>
        </p:nvSpPr>
        <p:spPr>
          <a:xfrm>
            <a:off x="9160314" y="6337895"/>
            <a:ext cx="473206" cy="230832"/>
          </a:xfrm>
          <a:prstGeom prst="rect">
            <a:avLst/>
          </a:prstGeom>
        </p:spPr>
        <p:txBody>
          <a:bodyPr wrap="none">
            <a:spAutoFit/>
          </a:bodyPr>
          <a:lstStyle/>
          <a:p>
            <a:pPr algn="r"/>
            <a:fld id="{CD11B835-C8C7-43F8-9A40-E6B116444874}" type="slidenum">
              <a:rPr lang="ko-KR" altLang="en-US" sz="900" smtClean="0">
                <a:solidFill>
                  <a:prstClr val="white"/>
                </a:solidFill>
              </a:rPr>
              <a:pPr algn="r"/>
              <a:t>‹#›</a:t>
            </a:fld>
            <a:endParaRPr lang="ko-KR" altLang="en-US" sz="900" dirty="0">
              <a:solidFill>
                <a:prstClr val="white"/>
              </a:solidFill>
            </a:endParaRPr>
          </a:p>
        </p:txBody>
      </p:sp>
    </p:spTree>
    <p:extLst>
      <p:ext uri="{BB962C8B-B14F-4D97-AF65-F5344CB8AC3E}">
        <p14:creationId xmlns:p14="http://schemas.microsoft.com/office/powerpoint/2010/main" val="608395192"/>
      </p:ext>
    </p:extLst>
  </p:cSld>
  <p:clrMapOvr>
    <a:masterClrMapping/>
  </p:clrMapOvr>
  <p:transition>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표지_텍스트">
    <p:spTree>
      <p:nvGrpSpPr>
        <p:cNvPr id="1" name=""/>
        <p:cNvGrpSpPr/>
        <p:nvPr/>
      </p:nvGrpSpPr>
      <p:grpSpPr>
        <a:xfrm>
          <a:off x="0" y="0"/>
          <a:ext cx="0" cy="0"/>
          <a:chOff x="0" y="0"/>
          <a:chExt cx="0" cy="0"/>
        </a:xfrm>
      </p:grpSpPr>
      <p:cxnSp>
        <p:nvCxnSpPr>
          <p:cNvPr id="7" name="직선 연결선 6"/>
          <p:cNvCxnSpPr/>
          <p:nvPr userDrawn="1"/>
        </p:nvCxnSpPr>
        <p:spPr>
          <a:xfrm rot="10800000">
            <a:off x="467783" y="553661"/>
            <a:ext cx="1470424" cy="0"/>
          </a:xfrm>
          <a:prstGeom prst="line">
            <a:avLst/>
          </a:prstGeom>
          <a:ln w="38100">
            <a:solidFill>
              <a:srgbClr val="FF873C"/>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userDrawn="1"/>
        </p:nvCxnSpPr>
        <p:spPr>
          <a:xfrm rot="10800000">
            <a:off x="467787" y="3072250"/>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pic>
        <p:nvPicPr>
          <p:cNvPr id="9" name="Picture 2" descr="C:\Users\nhn\Desktop\7.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59190" y="6324600"/>
            <a:ext cx="1334650" cy="253702"/>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7107996" y="6345070"/>
            <a:ext cx="2282997" cy="215444"/>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ko-KR" altLang="en-US" sz="800" dirty="0" smtClean="0">
                <a:gradFill>
                  <a:gsLst>
                    <a:gs pos="100000">
                      <a:prstClr val="white"/>
                    </a:gs>
                    <a:gs pos="0">
                      <a:prstClr val="white"/>
                    </a:gs>
                  </a:gsLst>
                  <a:lin ang="16200000" scaled="0"/>
                </a:gradFill>
              </a:rPr>
              <a:t>이 문서는 </a:t>
            </a:r>
            <a:r>
              <a:rPr lang="ko-KR" altLang="en-US" sz="800" dirty="0" err="1" smtClean="0">
                <a:gradFill>
                  <a:gsLst>
                    <a:gs pos="100000">
                      <a:prstClr val="white"/>
                    </a:gs>
                    <a:gs pos="0">
                      <a:prstClr val="white"/>
                    </a:gs>
                  </a:gsLst>
                  <a:lin ang="16200000" scaled="0"/>
                </a:gradFill>
              </a:rPr>
              <a:t>나눔글꼴로</a:t>
            </a:r>
            <a:r>
              <a:rPr lang="ko-KR" altLang="en-US" sz="800" dirty="0" smtClean="0">
                <a:gradFill>
                  <a:gsLst>
                    <a:gs pos="100000">
                      <a:prstClr val="white"/>
                    </a:gs>
                    <a:gs pos="0">
                      <a:prstClr val="white"/>
                    </a:gs>
                  </a:gsLst>
                  <a:lin ang="16200000" scaled="0"/>
                </a:gradFill>
              </a:rPr>
              <a:t> 작성되었습니다</a:t>
            </a:r>
            <a:r>
              <a:rPr lang="en-US" altLang="ko-KR" sz="800" dirty="0" smtClean="0">
                <a:solidFill>
                  <a:prstClr val="white">
                    <a:lumMod val="50000"/>
                  </a:prstClr>
                </a:solidFill>
              </a:rPr>
              <a:t>.  </a:t>
            </a:r>
            <a:r>
              <a:rPr lang="ko-KR" altLang="en-US" sz="800" u="sng" dirty="0" smtClean="0">
                <a:solidFill>
                  <a:prstClr val="white">
                    <a:lumMod val="95000"/>
                  </a:prstClr>
                </a:solidFill>
                <a:hlinkClick r:id="rId3"/>
              </a:rPr>
              <a:t>설치하기</a:t>
            </a:r>
            <a:endParaRPr lang="ko-KR" altLang="en-US" sz="800" u="sng" dirty="0">
              <a:solidFill>
                <a:prstClr val="white">
                  <a:lumMod val="95000"/>
                </a:prstClr>
              </a:solidFill>
            </a:endParaRPr>
          </a:p>
        </p:txBody>
      </p:sp>
      <p:sp>
        <p:nvSpPr>
          <p:cNvPr id="6" name="제목 개체 틀 1"/>
          <p:cNvSpPr>
            <a:spLocks noGrp="1"/>
          </p:cNvSpPr>
          <p:nvPr>
            <p:ph type="title" hasCustomPrompt="1"/>
          </p:nvPr>
        </p:nvSpPr>
        <p:spPr>
          <a:xfrm>
            <a:off x="350489" y="692696"/>
            <a:ext cx="8915400" cy="1656184"/>
          </a:xfrm>
          <a:prstGeom prst="rect">
            <a:avLst/>
          </a:prstGeom>
        </p:spPr>
        <p:txBody>
          <a:bodyPr vert="horz" lIns="91440" tIns="45720" rIns="91440" bIns="45720" rtlCol="0" anchor="ctr">
            <a:normAutofit/>
          </a:bodyPr>
          <a:lstStyle>
            <a:lvl1pPr algn="l">
              <a:defRPr sz="4200" b="1" spc="-150" baseline="0"/>
            </a:lvl1pPr>
          </a:lstStyle>
          <a:p>
            <a:r>
              <a:rPr lang="ko-KR" altLang="en-US" dirty="0" smtClean="0"/>
              <a:t>제목을</a:t>
            </a:r>
            <a:r>
              <a:rPr lang="en-US" altLang="ko-KR" dirty="0" smtClean="0"/>
              <a:t/>
            </a:r>
            <a:br>
              <a:rPr lang="en-US" altLang="ko-KR" dirty="0" smtClean="0"/>
            </a:br>
            <a:r>
              <a:rPr lang="ko-KR" altLang="en-US" dirty="0" smtClean="0"/>
              <a:t>입력하세요</a:t>
            </a:r>
            <a:endParaRPr lang="ko-KR" altLang="en-US" dirty="0"/>
          </a:p>
        </p:txBody>
      </p:sp>
    </p:spTree>
    <p:extLst>
      <p:ext uri="{BB962C8B-B14F-4D97-AF65-F5344CB8AC3E}">
        <p14:creationId xmlns:p14="http://schemas.microsoft.com/office/powerpoint/2010/main" val="608395192"/>
      </p:ext>
    </p:extLst>
  </p:cSld>
  <p:clrMapOvr>
    <a:masterClrMapping/>
  </p:clrMapOvr>
  <p:transition>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간지_텍스트">
    <p:spTree>
      <p:nvGrpSpPr>
        <p:cNvPr id="1" name=""/>
        <p:cNvGrpSpPr/>
        <p:nvPr/>
      </p:nvGrpSpPr>
      <p:grpSpPr>
        <a:xfrm>
          <a:off x="0" y="0"/>
          <a:ext cx="0" cy="0"/>
          <a:chOff x="0" y="0"/>
          <a:chExt cx="0" cy="0"/>
        </a:xfrm>
      </p:grpSpPr>
      <p:cxnSp>
        <p:nvCxnSpPr>
          <p:cNvPr id="7" name="직선 연결선 6"/>
          <p:cNvCxnSpPr/>
          <p:nvPr userDrawn="1"/>
        </p:nvCxnSpPr>
        <p:spPr>
          <a:xfrm rot="10800000">
            <a:off x="467787" y="1412776"/>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sp>
        <p:nvSpPr>
          <p:cNvPr id="8" name="직사각형 7"/>
          <p:cNvSpPr/>
          <p:nvPr userDrawn="1"/>
        </p:nvSpPr>
        <p:spPr>
          <a:xfrm>
            <a:off x="2315386" y="6337895"/>
            <a:ext cx="761747" cy="230832"/>
          </a:xfrm>
          <a:prstGeom prst="rect">
            <a:avLst/>
          </a:prstGeom>
        </p:spPr>
        <p:txBody>
          <a:bodyPr wrap="none">
            <a:spAutoFit/>
          </a:bodyPr>
          <a:lstStyle/>
          <a:p>
            <a:r>
              <a:rPr lang="ko-KR" altLang="en-US" sz="900" dirty="0" smtClean="0">
                <a:gradFill>
                  <a:gsLst>
                    <a:gs pos="0">
                      <a:prstClr val="white"/>
                    </a:gs>
                    <a:gs pos="100000">
                      <a:prstClr val="white"/>
                    </a:gs>
                  </a:gsLst>
                  <a:lin ang="5400000" scaled="0"/>
                </a:gradFill>
              </a:rPr>
              <a:t>문서의 제목</a:t>
            </a:r>
            <a:endParaRPr lang="ko-KR" altLang="en-US" sz="900" dirty="0">
              <a:gradFill>
                <a:gsLst>
                  <a:gs pos="0">
                    <a:prstClr val="white"/>
                  </a:gs>
                  <a:gs pos="100000">
                    <a:prstClr val="white"/>
                  </a:gs>
                </a:gsLst>
                <a:lin ang="5400000" scaled="0"/>
              </a:gradFill>
            </a:endParaRPr>
          </a:p>
        </p:txBody>
      </p:sp>
      <p:sp>
        <p:nvSpPr>
          <p:cNvPr id="9" name="직사각형 8"/>
          <p:cNvSpPr/>
          <p:nvPr userDrawn="1"/>
        </p:nvSpPr>
        <p:spPr>
          <a:xfrm>
            <a:off x="9160314" y="6337895"/>
            <a:ext cx="473206" cy="230832"/>
          </a:xfrm>
          <a:prstGeom prst="rect">
            <a:avLst/>
          </a:prstGeom>
        </p:spPr>
        <p:txBody>
          <a:bodyPr wrap="none">
            <a:spAutoFit/>
          </a:bodyPr>
          <a:lstStyle/>
          <a:p>
            <a:pPr algn="r"/>
            <a:fld id="{CD11B835-C8C7-43F8-9A40-E6B116444874}" type="slidenum">
              <a:rPr lang="ko-KR" altLang="en-US" sz="900" smtClean="0">
                <a:solidFill>
                  <a:prstClr val="white"/>
                </a:solidFill>
              </a:rPr>
              <a:pPr algn="r"/>
              <a:t>‹#›</a:t>
            </a:fld>
            <a:endParaRPr lang="ko-KR" altLang="en-US" sz="900" dirty="0">
              <a:solidFill>
                <a:prstClr val="white"/>
              </a:solidFill>
            </a:endParaRPr>
          </a:p>
        </p:txBody>
      </p:sp>
      <p:sp>
        <p:nvSpPr>
          <p:cNvPr id="5" name="제목 개체 틀 1"/>
          <p:cNvSpPr>
            <a:spLocks noGrp="1"/>
          </p:cNvSpPr>
          <p:nvPr>
            <p:ph type="title" hasCustomPrompt="1"/>
          </p:nvPr>
        </p:nvSpPr>
        <p:spPr>
          <a:xfrm>
            <a:off x="2264406" y="1196752"/>
            <a:ext cx="6745049" cy="1512169"/>
          </a:xfrm>
          <a:prstGeom prst="rect">
            <a:avLst/>
          </a:prstGeom>
        </p:spPr>
        <p:txBody>
          <a:bodyPr vert="horz" lIns="91440" tIns="45720" rIns="91440" bIns="45720" rtlCol="0" anchor="ctr">
            <a:normAutofit/>
          </a:bodyPr>
          <a:lstStyle>
            <a:lvl1pPr algn="l">
              <a:defRPr sz="4200" b="0" spc="-80" baseline="0"/>
            </a:lvl1pPr>
          </a:lstStyle>
          <a:p>
            <a:r>
              <a:rPr lang="ko-KR" altLang="en-US" dirty="0" smtClean="0"/>
              <a:t>제목을</a:t>
            </a:r>
            <a:r>
              <a:rPr lang="en-US" altLang="ko-KR" dirty="0" smtClean="0"/>
              <a:t/>
            </a:r>
            <a:br>
              <a:rPr lang="en-US" altLang="ko-KR" dirty="0" smtClean="0"/>
            </a:br>
            <a:r>
              <a:rPr lang="ko-KR" altLang="en-US" dirty="0" smtClean="0"/>
              <a:t>입력하세요</a:t>
            </a:r>
            <a:endParaRPr lang="ko-KR" altLang="en-US" dirty="0"/>
          </a:p>
        </p:txBody>
      </p:sp>
    </p:spTree>
    <p:extLst>
      <p:ext uri="{BB962C8B-B14F-4D97-AF65-F5344CB8AC3E}">
        <p14:creationId xmlns:p14="http://schemas.microsoft.com/office/powerpoint/2010/main" val="574489096"/>
      </p:ext>
    </p:extLst>
  </p:cSld>
  <p:clrMapOvr>
    <a:masterClrMapping/>
  </p:clrMapOvr>
  <p:transition>
    <p:fade thruBlk="1"/>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내지_텍스트">
    <p:spTree>
      <p:nvGrpSpPr>
        <p:cNvPr id="1" name=""/>
        <p:cNvGrpSpPr/>
        <p:nvPr/>
      </p:nvGrpSpPr>
      <p:grpSpPr>
        <a:xfrm>
          <a:off x="0" y="0"/>
          <a:ext cx="0" cy="0"/>
          <a:chOff x="0" y="0"/>
          <a:chExt cx="0" cy="0"/>
        </a:xfrm>
      </p:grpSpPr>
      <p:pic>
        <p:nvPicPr>
          <p:cNvPr id="11" name="Picture 2" descr="C:\Users\nhn\Desktop\7.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59190" y="6324600"/>
            <a:ext cx="1334650" cy="25370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직선 연결선 11"/>
          <p:cNvCxnSpPr/>
          <p:nvPr userDrawn="1"/>
        </p:nvCxnSpPr>
        <p:spPr>
          <a:xfrm rot="10800000">
            <a:off x="467783" y="329689"/>
            <a:ext cx="1470424" cy="0"/>
          </a:xfrm>
          <a:prstGeom prst="line">
            <a:avLst/>
          </a:prstGeom>
          <a:ln w="38100">
            <a:solidFill>
              <a:srgbClr val="FF873C"/>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userDrawn="1"/>
        </p:nvCxnSpPr>
        <p:spPr>
          <a:xfrm rot="10800000">
            <a:off x="467787" y="1420724"/>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sp>
        <p:nvSpPr>
          <p:cNvPr id="14" name="직사각형 13"/>
          <p:cNvSpPr/>
          <p:nvPr userDrawn="1"/>
        </p:nvSpPr>
        <p:spPr>
          <a:xfrm>
            <a:off x="9160314" y="6337895"/>
            <a:ext cx="473206" cy="230832"/>
          </a:xfrm>
          <a:prstGeom prst="rect">
            <a:avLst/>
          </a:prstGeom>
        </p:spPr>
        <p:txBody>
          <a:bodyPr wrap="none">
            <a:spAutoFit/>
          </a:bodyPr>
          <a:lstStyle/>
          <a:p>
            <a:pPr algn="r"/>
            <a:fld id="{CD11B835-C8C7-43F8-9A40-E6B116444874}" type="slidenum">
              <a:rPr lang="ko-KR" altLang="en-US" sz="900" smtClean="0">
                <a:solidFill>
                  <a:prstClr val="white"/>
                </a:solidFill>
              </a:rPr>
              <a:pPr algn="r"/>
              <a:t>‹#›</a:t>
            </a:fld>
            <a:endParaRPr lang="ko-KR" altLang="en-US" sz="900" dirty="0">
              <a:solidFill>
                <a:prstClr val="white"/>
              </a:solidFill>
            </a:endParaRPr>
          </a:p>
        </p:txBody>
      </p:sp>
      <p:sp>
        <p:nvSpPr>
          <p:cNvPr id="6" name="제목 개체 틀 1"/>
          <p:cNvSpPr>
            <a:spLocks noGrp="1"/>
          </p:cNvSpPr>
          <p:nvPr>
            <p:ph type="title"/>
          </p:nvPr>
        </p:nvSpPr>
        <p:spPr>
          <a:xfrm>
            <a:off x="2300705" y="210319"/>
            <a:ext cx="6084676" cy="504056"/>
          </a:xfrm>
          <a:prstGeom prst="rect">
            <a:avLst/>
          </a:prstGeom>
        </p:spPr>
        <p:txBody>
          <a:bodyPr vert="horz" lIns="91440" tIns="45720" rIns="91440" bIns="45720" rtlCol="0" anchor="ctr">
            <a:normAutofit/>
          </a:bodyPr>
          <a:lstStyle>
            <a:lvl1pPr algn="l">
              <a:defRPr sz="2400" b="0" spc="-100" baseline="0"/>
            </a:lvl1pPr>
          </a:lstStyle>
          <a:p>
            <a:r>
              <a:rPr lang="ko-KR" altLang="en-US" dirty="0" smtClean="0"/>
              <a:t>마스터 제목 스타일 편집</a:t>
            </a:r>
            <a:endParaRPr lang="ko-KR" altLang="en-US" dirty="0"/>
          </a:p>
        </p:txBody>
      </p:sp>
    </p:spTree>
    <p:extLst>
      <p:ext uri="{BB962C8B-B14F-4D97-AF65-F5344CB8AC3E}">
        <p14:creationId xmlns:p14="http://schemas.microsoft.com/office/powerpoint/2010/main" val="608395192"/>
      </p:ext>
    </p:extLst>
  </p:cSld>
  <p:clrMapOvr>
    <a:masterClrMapping/>
  </p:clrMapOvr>
  <p:transition>
    <p:fade thruBlk="1"/>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바탕1">
    <p:spTree>
      <p:nvGrpSpPr>
        <p:cNvPr id="1" name=""/>
        <p:cNvGrpSpPr/>
        <p:nvPr/>
      </p:nvGrpSpPr>
      <p:grpSpPr>
        <a:xfrm>
          <a:off x="0" y="0"/>
          <a:ext cx="0" cy="0"/>
          <a:chOff x="0" y="0"/>
          <a:chExt cx="0" cy="0"/>
        </a:xfrm>
      </p:grpSpPr>
      <p:sp>
        <p:nvSpPr>
          <p:cNvPr id="2" name="직사각형 1"/>
          <p:cNvSpPr/>
          <p:nvPr userDrawn="1"/>
        </p:nvSpPr>
        <p:spPr>
          <a:xfrm>
            <a:off x="9160314" y="6337895"/>
            <a:ext cx="473206" cy="230832"/>
          </a:xfrm>
          <a:prstGeom prst="rect">
            <a:avLst/>
          </a:prstGeom>
        </p:spPr>
        <p:txBody>
          <a:bodyPr wrap="none">
            <a:spAutoFit/>
          </a:bodyPr>
          <a:lstStyle/>
          <a:p>
            <a:pPr algn="r"/>
            <a:fld id="{CD11B835-C8C7-43F8-9A40-E6B116444874}" type="slidenum">
              <a:rPr lang="ko-KR" altLang="en-US" sz="900" smtClean="0">
                <a:solidFill>
                  <a:prstClr val="white"/>
                </a:solidFill>
              </a:rPr>
              <a:pPr algn="r"/>
              <a:t>‹#›</a:t>
            </a:fld>
            <a:endParaRPr lang="ko-KR" altLang="en-US" sz="900" dirty="0">
              <a:solidFill>
                <a:prstClr val="white"/>
              </a:solidFill>
            </a:endParaRPr>
          </a:p>
        </p:txBody>
      </p:sp>
    </p:spTree>
    <p:extLst>
      <p:ext uri="{BB962C8B-B14F-4D97-AF65-F5344CB8AC3E}">
        <p14:creationId xmlns:p14="http://schemas.microsoft.com/office/powerpoint/2010/main" val="608395192"/>
      </p:ext>
    </p:extLst>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
        <p:nvSpPr>
          <p:cNvPr id="4" name="TextBox 3"/>
          <p:cNvSpPr txBox="1"/>
          <p:nvPr userDrawn="1"/>
        </p:nvSpPr>
        <p:spPr>
          <a:xfrm>
            <a:off x="7797316" y="5625244"/>
            <a:ext cx="2108684" cy="307777"/>
          </a:xfrm>
          <a:prstGeom prst="rect">
            <a:avLst/>
          </a:prstGeom>
          <a:noFill/>
        </p:spPr>
        <p:txBody>
          <a:bodyPr wrap="square" rtlCol="0">
            <a:spAutoFit/>
          </a:bodyPr>
          <a:lstStyle/>
          <a:p>
            <a:r>
              <a:rPr lang="ko-KR" altLang="en-US" sz="1400" dirty="0" err="1" smtClean="0">
                <a:solidFill>
                  <a:schemeClr val="tx1">
                    <a:lumMod val="75000"/>
                    <a:lumOff val="25000"/>
                  </a:schemeClr>
                </a:solidFill>
                <a:latin typeface="나눔고딕 Bold" pitchFamily="50" charset="-127"/>
                <a:ea typeface="나눔고딕 Bold" pitchFamily="50" charset="-127"/>
              </a:rPr>
              <a:t>공공금융제안팀</a:t>
            </a:r>
            <a:endParaRPr lang="en-US" altLang="ko-KR" sz="1400" dirty="0" smtClean="0">
              <a:solidFill>
                <a:schemeClr val="tx1">
                  <a:lumMod val="75000"/>
                  <a:lumOff val="25000"/>
                </a:schemeClr>
              </a:solidFill>
              <a:latin typeface="나눔고딕 Bold" pitchFamily="50" charset="-127"/>
              <a:ea typeface="나눔고딕 Bold" pitchFamily="50" charset="-127"/>
            </a:endParaRPr>
          </a:p>
        </p:txBody>
      </p:sp>
      <p:sp>
        <p:nvSpPr>
          <p:cNvPr id="5" name="직사각형 4"/>
          <p:cNvSpPr/>
          <p:nvPr userDrawn="1"/>
        </p:nvSpPr>
        <p:spPr>
          <a:xfrm>
            <a:off x="7869324" y="2168860"/>
            <a:ext cx="203667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표지1">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lum bright="-37000" contrast="-73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rot="10800000">
            <a:off x="-13759" y="-9525"/>
            <a:ext cx="9933517" cy="6877050"/>
          </a:xfrm>
          <a:prstGeom prst="rect">
            <a:avLst/>
          </a:prstGeom>
        </p:spPr>
      </p:pic>
      <p:cxnSp>
        <p:nvCxnSpPr>
          <p:cNvPr id="3" name="직선 연결선 2"/>
          <p:cNvCxnSpPr/>
          <p:nvPr userDrawn="1"/>
        </p:nvCxnSpPr>
        <p:spPr>
          <a:xfrm rot="10800000">
            <a:off x="467783" y="553661"/>
            <a:ext cx="1470424" cy="0"/>
          </a:xfrm>
          <a:prstGeom prst="line">
            <a:avLst/>
          </a:prstGeom>
          <a:ln w="38100">
            <a:solidFill>
              <a:srgbClr val="FF873C"/>
            </a:solidFill>
          </a:ln>
        </p:spPr>
        <p:style>
          <a:lnRef idx="1">
            <a:schemeClr val="accent1"/>
          </a:lnRef>
          <a:fillRef idx="0">
            <a:schemeClr val="accent1"/>
          </a:fillRef>
          <a:effectRef idx="0">
            <a:schemeClr val="accent1"/>
          </a:effectRef>
          <a:fontRef idx="minor">
            <a:schemeClr val="tx1"/>
          </a:fontRef>
        </p:style>
      </p:cxnSp>
      <p:cxnSp>
        <p:nvCxnSpPr>
          <p:cNvPr id="4" name="직선 연결선 3"/>
          <p:cNvCxnSpPr/>
          <p:nvPr userDrawn="1"/>
        </p:nvCxnSpPr>
        <p:spPr>
          <a:xfrm rot="10800000">
            <a:off x="467787" y="3072250"/>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pic>
        <p:nvPicPr>
          <p:cNvPr id="5" name="Picture 2" descr="C:\Users\nhn\Desktop\7.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59190" y="6324600"/>
            <a:ext cx="1334650" cy="253702"/>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userDrawn="1"/>
        </p:nvSpPr>
        <p:spPr>
          <a:xfrm>
            <a:off x="7107996" y="6345070"/>
            <a:ext cx="2282997" cy="215444"/>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ko-KR" altLang="en-US" sz="800" dirty="0" smtClean="0">
                <a:gradFill>
                  <a:gsLst>
                    <a:gs pos="100000">
                      <a:prstClr val="white"/>
                    </a:gs>
                    <a:gs pos="0">
                      <a:prstClr val="white"/>
                    </a:gs>
                  </a:gsLst>
                  <a:lin ang="16200000" scaled="0"/>
                </a:gradFill>
              </a:rPr>
              <a:t>이 문서는 </a:t>
            </a:r>
            <a:r>
              <a:rPr lang="ko-KR" altLang="en-US" sz="800" dirty="0" err="1" smtClean="0">
                <a:gradFill>
                  <a:gsLst>
                    <a:gs pos="100000">
                      <a:prstClr val="white"/>
                    </a:gs>
                    <a:gs pos="0">
                      <a:prstClr val="white"/>
                    </a:gs>
                  </a:gsLst>
                  <a:lin ang="16200000" scaled="0"/>
                </a:gradFill>
              </a:rPr>
              <a:t>나눔글꼴로</a:t>
            </a:r>
            <a:r>
              <a:rPr lang="ko-KR" altLang="en-US" sz="800" dirty="0" smtClean="0">
                <a:gradFill>
                  <a:gsLst>
                    <a:gs pos="100000">
                      <a:prstClr val="white"/>
                    </a:gs>
                    <a:gs pos="0">
                      <a:prstClr val="white"/>
                    </a:gs>
                  </a:gsLst>
                  <a:lin ang="16200000" scaled="0"/>
                </a:gradFill>
              </a:rPr>
              <a:t> 작성되었습니다</a:t>
            </a:r>
            <a:r>
              <a:rPr lang="en-US" altLang="ko-KR" sz="800" dirty="0" smtClean="0">
                <a:solidFill>
                  <a:prstClr val="white">
                    <a:lumMod val="50000"/>
                  </a:prstClr>
                </a:solidFill>
              </a:rPr>
              <a:t>.  </a:t>
            </a:r>
            <a:r>
              <a:rPr lang="ko-KR" altLang="en-US" sz="800" u="sng" dirty="0" smtClean="0">
                <a:solidFill>
                  <a:prstClr val="white">
                    <a:lumMod val="95000"/>
                  </a:prstClr>
                </a:solidFill>
                <a:hlinkClick r:id="rId5"/>
              </a:rPr>
              <a:t>설치하기</a:t>
            </a:r>
            <a:endParaRPr lang="ko-KR" altLang="en-US" sz="800" u="sng" dirty="0">
              <a:solidFill>
                <a:prstClr val="white">
                  <a:lumMod val="95000"/>
                </a:prstClr>
              </a:solidFill>
            </a:endParaRPr>
          </a:p>
        </p:txBody>
      </p:sp>
    </p:spTree>
    <p:extLst>
      <p:ext uri="{BB962C8B-B14F-4D97-AF65-F5344CB8AC3E}">
        <p14:creationId xmlns:p14="http://schemas.microsoft.com/office/powerpoint/2010/main" val="3519850814"/>
      </p:ext>
    </p:extLst>
  </p:cSld>
  <p:clrMapOvr>
    <a:masterClrMapping/>
  </p:clrMapOvr>
  <p:transition>
    <p:fade thruBlk="1"/>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간지2">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lum bright="-37000" contrast="-73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rot="10800000">
            <a:off x="-13759" y="-9525"/>
            <a:ext cx="9933517" cy="6877050"/>
          </a:xfrm>
          <a:prstGeom prst="rect">
            <a:avLst/>
          </a:prstGeom>
        </p:spPr>
      </p:pic>
      <p:cxnSp>
        <p:nvCxnSpPr>
          <p:cNvPr id="7" name="직선 연결선 6"/>
          <p:cNvCxnSpPr/>
          <p:nvPr userDrawn="1"/>
        </p:nvCxnSpPr>
        <p:spPr>
          <a:xfrm rot="10800000">
            <a:off x="467787" y="1412776"/>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sp>
        <p:nvSpPr>
          <p:cNvPr id="8" name="직사각형 7"/>
          <p:cNvSpPr/>
          <p:nvPr userDrawn="1"/>
        </p:nvSpPr>
        <p:spPr>
          <a:xfrm>
            <a:off x="2315386" y="6337895"/>
            <a:ext cx="761747" cy="230832"/>
          </a:xfrm>
          <a:prstGeom prst="rect">
            <a:avLst/>
          </a:prstGeom>
        </p:spPr>
        <p:txBody>
          <a:bodyPr wrap="none">
            <a:spAutoFit/>
          </a:bodyPr>
          <a:lstStyle/>
          <a:p>
            <a:r>
              <a:rPr lang="ko-KR" altLang="en-US" sz="900" dirty="0" smtClean="0">
                <a:gradFill>
                  <a:gsLst>
                    <a:gs pos="0">
                      <a:prstClr val="white"/>
                    </a:gs>
                    <a:gs pos="100000">
                      <a:prstClr val="white"/>
                    </a:gs>
                  </a:gsLst>
                  <a:lin ang="5400000" scaled="0"/>
                </a:gradFill>
              </a:rPr>
              <a:t>문서의 제목</a:t>
            </a:r>
            <a:endParaRPr lang="ko-KR" altLang="en-US" sz="900" dirty="0">
              <a:gradFill>
                <a:gsLst>
                  <a:gs pos="0">
                    <a:prstClr val="white"/>
                  </a:gs>
                  <a:gs pos="100000">
                    <a:prstClr val="white"/>
                  </a:gs>
                </a:gsLst>
                <a:lin ang="5400000" scaled="0"/>
              </a:gradFill>
            </a:endParaRPr>
          </a:p>
        </p:txBody>
      </p:sp>
      <p:sp>
        <p:nvSpPr>
          <p:cNvPr id="9" name="직사각형 8"/>
          <p:cNvSpPr/>
          <p:nvPr userDrawn="1"/>
        </p:nvSpPr>
        <p:spPr>
          <a:xfrm>
            <a:off x="9160314" y="6337895"/>
            <a:ext cx="473206" cy="230832"/>
          </a:xfrm>
          <a:prstGeom prst="rect">
            <a:avLst/>
          </a:prstGeom>
        </p:spPr>
        <p:txBody>
          <a:bodyPr wrap="none">
            <a:spAutoFit/>
          </a:bodyPr>
          <a:lstStyle/>
          <a:p>
            <a:pPr algn="r"/>
            <a:fld id="{CD11B835-C8C7-43F8-9A40-E6B116444874}" type="slidenum">
              <a:rPr lang="ko-KR" altLang="en-US" sz="900" smtClean="0">
                <a:solidFill>
                  <a:prstClr val="white"/>
                </a:solidFill>
              </a:rPr>
              <a:pPr algn="r"/>
              <a:t>‹#›</a:t>
            </a:fld>
            <a:endParaRPr lang="ko-KR" altLang="en-US" sz="900" dirty="0">
              <a:solidFill>
                <a:prstClr val="white"/>
              </a:solidFill>
            </a:endParaRPr>
          </a:p>
        </p:txBody>
      </p:sp>
    </p:spTree>
    <p:extLst>
      <p:ext uri="{BB962C8B-B14F-4D97-AF65-F5344CB8AC3E}">
        <p14:creationId xmlns:p14="http://schemas.microsoft.com/office/powerpoint/2010/main" val="574489096"/>
      </p:ext>
    </p:extLst>
  </p:cSld>
  <p:clrMapOvr>
    <a:masterClrMapping/>
  </p:clrMapOvr>
  <p:transition>
    <p:fade thruBlk="1"/>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내지2">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cstate="print">
            <a:lum bright="-37000" contrast="-73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rot="10800000">
            <a:off x="-13759" y="-9525"/>
            <a:ext cx="9933517" cy="6877050"/>
          </a:xfrm>
          <a:prstGeom prst="rect">
            <a:avLst/>
          </a:prstGeom>
        </p:spPr>
      </p:pic>
      <p:pic>
        <p:nvPicPr>
          <p:cNvPr id="11" name="Picture 2" descr="C:\Users\nhn\Desktop\7.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59190" y="6324600"/>
            <a:ext cx="1334650" cy="25370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직선 연결선 11"/>
          <p:cNvCxnSpPr/>
          <p:nvPr userDrawn="1"/>
        </p:nvCxnSpPr>
        <p:spPr>
          <a:xfrm rot="10800000">
            <a:off x="467783" y="329689"/>
            <a:ext cx="1470424" cy="0"/>
          </a:xfrm>
          <a:prstGeom prst="line">
            <a:avLst/>
          </a:prstGeom>
          <a:ln w="38100">
            <a:solidFill>
              <a:srgbClr val="FF873C"/>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userDrawn="1"/>
        </p:nvCxnSpPr>
        <p:spPr>
          <a:xfrm rot="10800000">
            <a:off x="467787" y="1420724"/>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sp>
        <p:nvSpPr>
          <p:cNvPr id="14" name="직사각형 13"/>
          <p:cNvSpPr/>
          <p:nvPr userDrawn="1"/>
        </p:nvSpPr>
        <p:spPr>
          <a:xfrm>
            <a:off x="9160314" y="6337895"/>
            <a:ext cx="473206" cy="230832"/>
          </a:xfrm>
          <a:prstGeom prst="rect">
            <a:avLst/>
          </a:prstGeom>
        </p:spPr>
        <p:txBody>
          <a:bodyPr wrap="none">
            <a:spAutoFit/>
          </a:bodyPr>
          <a:lstStyle/>
          <a:p>
            <a:pPr algn="r"/>
            <a:fld id="{CD11B835-C8C7-43F8-9A40-E6B116444874}" type="slidenum">
              <a:rPr lang="ko-KR" altLang="en-US" sz="900" smtClean="0">
                <a:solidFill>
                  <a:prstClr val="white"/>
                </a:solidFill>
              </a:rPr>
              <a:pPr algn="r"/>
              <a:t>‹#›</a:t>
            </a:fld>
            <a:endParaRPr lang="ko-KR" altLang="en-US" sz="900" dirty="0">
              <a:solidFill>
                <a:prstClr val="white"/>
              </a:solidFill>
            </a:endParaRPr>
          </a:p>
        </p:txBody>
      </p:sp>
    </p:spTree>
    <p:extLst>
      <p:ext uri="{BB962C8B-B14F-4D97-AF65-F5344CB8AC3E}">
        <p14:creationId xmlns:p14="http://schemas.microsoft.com/office/powerpoint/2010/main" val="608395192"/>
      </p:ext>
    </p:extLst>
  </p:cSld>
  <p:clrMapOvr>
    <a:masterClrMapping/>
  </p:clrMapOvr>
  <p:transition>
    <p:fade thruBlk="1"/>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표지2_텍스트">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lum bright="-37000" contrast="-73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rot="10800000">
            <a:off x="-13759" y="-9525"/>
            <a:ext cx="9933517" cy="6877050"/>
          </a:xfrm>
          <a:prstGeom prst="rect">
            <a:avLst/>
          </a:prstGeom>
        </p:spPr>
      </p:pic>
      <p:cxnSp>
        <p:nvCxnSpPr>
          <p:cNvPr id="3" name="직선 연결선 2"/>
          <p:cNvCxnSpPr/>
          <p:nvPr userDrawn="1"/>
        </p:nvCxnSpPr>
        <p:spPr>
          <a:xfrm rot="10800000">
            <a:off x="467783" y="553661"/>
            <a:ext cx="1470424" cy="0"/>
          </a:xfrm>
          <a:prstGeom prst="line">
            <a:avLst/>
          </a:prstGeom>
          <a:ln w="38100">
            <a:solidFill>
              <a:srgbClr val="FF873C"/>
            </a:solidFill>
          </a:ln>
        </p:spPr>
        <p:style>
          <a:lnRef idx="1">
            <a:schemeClr val="accent1"/>
          </a:lnRef>
          <a:fillRef idx="0">
            <a:schemeClr val="accent1"/>
          </a:fillRef>
          <a:effectRef idx="0">
            <a:schemeClr val="accent1"/>
          </a:effectRef>
          <a:fontRef idx="minor">
            <a:schemeClr val="tx1"/>
          </a:fontRef>
        </p:style>
      </p:cxnSp>
      <p:cxnSp>
        <p:nvCxnSpPr>
          <p:cNvPr id="4" name="직선 연결선 3"/>
          <p:cNvCxnSpPr/>
          <p:nvPr userDrawn="1"/>
        </p:nvCxnSpPr>
        <p:spPr>
          <a:xfrm rot="10800000">
            <a:off x="467787" y="3072250"/>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pic>
        <p:nvPicPr>
          <p:cNvPr id="5" name="Picture 2" descr="C:\Users\nhn\Desktop\7.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59190" y="6324600"/>
            <a:ext cx="1334650" cy="253702"/>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userDrawn="1"/>
        </p:nvSpPr>
        <p:spPr>
          <a:xfrm>
            <a:off x="7107996" y="6345070"/>
            <a:ext cx="2282997" cy="215444"/>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ko-KR" altLang="en-US" sz="800" dirty="0" smtClean="0">
                <a:gradFill>
                  <a:gsLst>
                    <a:gs pos="100000">
                      <a:prstClr val="white"/>
                    </a:gs>
                    <a:gs pos="0">
                      <a:prstClr val="white"/>
                    </a:gs>
                  </a:gsLst>
                  <a:lin ang="16200000" scaled="0"/>
                </a:gradFill>
              </a:rPr>
              <a:t>이 문서는 </a:t>
            </a:r>
            <a:r>
              <a:rPr lang="ko-KR" altLang="en-US" sz="800" dirty="0" err="1" smtClean="0">
                <a:gradFill>
                  <a:gsLst>
                    <a:gs pos="100000">
                      <a:prstClr val="white"/>
                    </a:gs>
                    <a:gs pos="0">
                      <a:prstClr val="white"/>
                    </a:gs>
                  </a:gsLst>
                  <a:lin ang="16200000" scaled="0"/>
                </a:gradFill>
              </a:rPr>
              <a:t>나눔글꼴로</a:t>
            </a:r>
            <a:r>
              <a:rPr lang="ko-KR" altLang="en-US" sz="800" dirty="0" smtClean="0">
                <a:gradFill>
                  <a:gsLst>
                    <a:gs pos="100000">
                      <a:prstClr val="white"/>
                    </a:gs>
                    <a:gs pos="0">
                      <a:prstClr val="white"/>
                    </a:gs>
                  </a:gsLst>
                  <a:lin ang="16200000" scaled="0"/>
                </a:gradFill>
              </a:rPr>
              <a:t> 작성되었습니다</a:t>
            </a:r>
            <a:r>
              <a:rPr lang="en-US" altLang="ko-KR" sz="800" dirty="0" smtClean="0">
                <a:solidFill>
                  <a:prstClr val="white">
                    <a:lumMod val="50000"/>
                  </a:prstClr>
                </a:solidFill>
              </a:rPr>
              <a:t>.  </a:t>
            </a:r>
            <a:r>
              <a:rPr lang="ko-KR" altLang="en-US" sz="800" u="sng" dirty="0" smtClean="0">
                <a:solidFill>
                  <a:prstClr val="white">
                    <a:lumMod val="95000"/>
                  </a:prstClr>
                </a:solidFill>
                <a:hlinkClick r:id="rId5"/>
              </a:rPr>
              <a:t>설치하기</a:t>
            </a:r>
            <a:endParaRPr lang="ko-KR" altLang="en-US" sz="800" u="sng" dirty="0">
              <a:solidFill>
                <a:prstClr val="white">
                  <a:lumMod val="95000"/>
                </a:prstClr>
              </a:solidFill>
            </a:endParaRPr>
          </a:p>
        </p:txBody>
      </p:sp>
      <p:sp>
        <p:nvSpPr>
          <p:cNvPr id="8" name="제목 개체 틀 1"/>
          <p:cNvSpPr>
            <a:spLocks noGrp="1"/>
          </p:cNvSpPr>
          <p:nvPr>
            <p:ph type="title" hasCustomPrompt="1"/>
          </p:nvPr>
        </p:nvSpPr>
        <p:spPr>
          <a:xfrm>
            <a:off x="350489" y="692696"/>
            <a:ext cx="8915400" cy="1656184"/>
          </a:xfrm>
          <a:prstGeom prst="rect">
            <a:avLst/>
          </a:prstGeom>
        </p:spPr>
        <p:txBody>
          <a:bodyPr vert="horz" lIns="91440" tIns="45720" rIns="91440" bIns="45720" rtlCol="0" anchor="ctr">
            <a:normAutofit/>
          </a:bodyPr>
          <a:lstStyle>
            <a:lvl1pPr algn="l">
              <a:defRPr sz="4200" b="1" spc="-150" baseline="0"/>
            </a:lvl1pPr>
          </a:lstStyle>
          <a:p>
            <a:r>
              <a:rPr lang="ko-KR" altLang="en-US" dirty="0" smtClean="0"/>
              <a:t>제목을</a:t>
            </a:r>
            <a:r>
              <a:rPr lang="en-US" altLang="ko-KR" dirty="0" smtClean="0"/>
              <a:t/>
            </a:r>
            <a:br>
              <a:rPr lang="en-US" altLang="ko-KR" dirty="0" smtClean="0"/>
            </a:br>
            <a:r>
              <a:rPr lang="ko-KR" altLang="en-US" dirty="0" smtClean="0"/>
              <a:t>입력하세요</a:t>
            </a:r>
            <a:endParaRPr lang="ko-KR" altLang="en-US" dirty="0"/>
          </a:p>
        </p:txBody>
      </p:sp>
    </p:spTree>
    <p:extLst>
      <p:ext uri="{BB962C8B-B14F-4D97-AF65-F5344CB8AC3E}">
        <p14:creationId xmlns:p14="http://schemas.microsoft.com/office/powerpoint/2010/main" val="3519850814"/>
      </p:ext>
    </p:extLst>
  </p:cSld>
  <p:clrMapOvr>
    <a:masterClrMapping/>
  </p:clrMapOvr>
  <p:transition>
    <p:fade thruBlk="1"/>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간지2_텍스트">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lum bright="-37000" contrast="-73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rot="10800000">
            <a:off x="-13759" y="-9525"/>
            <a:ext cx="9933517" cy="6877050"/>
          </a:xfrm>
          <a:prstGeom prst="rect">
            <a:avLst/>
          </a:prstGeom>
        </p:spPr>
      </p:pic>
      <p:cxnSp>
        <p:nvCxnSpPr>
          <p:cNvPr id="7" name="직선 연결선 6"/>
          <p:cNvCxnSpPr/>
          <p:nvPr userDrawn="1"/>
        </p:nvCxnSpPr>
        <p:spPr>
          <a:xfrm rot="10800000">
            <a:off x="467787" y="1412776"/>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sp>
        <p:nvSpPr>
          <p:cNvPr id="8" name="직사각형 7"/>
          <p:cNvSpPr/>
          <p:nvPr userDrawn="1"/>
        </p:nvSpPr>
        <p:spPr>
          <a:xfrm>
            <a:off x="2315386" y="6337895"/>
            <a:ext cx="761747" cy="230832"/>
          </a:xfrm>
          <a:prstGeom prst="rect">
            <a:avLst/>
          </a:prstGeom>
        </p:spPr>
        <p:txBody>
          <a:bodyPr wrap="none">
            <a:spAutoFit/>
          </a:bodyPr>
          <a:lstStyle/>
          <a:p>
            <a:r>
              <a:rPr lang="ko-KR" altLang="en-US" sz="900" dirty="0" smtClean="0">
                <a:gradFill>
                  <a:gsLst>
                    <a:gs pos="0">
                      <a:prstClr val="white"/>
                    </a:gs>
                    <a:gs pos="100000">
                      <a:prstClr val="white"/>
                    </a:gs>
                  </a:gsLst>
                  <a:lin ang="5400000" scaled="0"/>
                </a:gradFill>
              </a:rPr>
              <a:t>문서의 제목</a:t>
            </a:r>
            <a:endParaRPr lang="ko-KR" altLang="en-US" sz="900" dirty="0">
              <a:gradFill>
                <a:gsLst>
                  <a:gs pos="0">
                    <a:prstClr val="white"/>
                  </a:gs>
                  <a:gs pos="100000">
                    <a:prstClr val="white"/>
                  </a:gs>
                </a:gsLst>
                <a:lin ang="5400000" scaled="0"/>
              </a:gradFill>
            </a:endParaRPr>
          </a:p>
        </p:txBody>
      </p:sp>
      <p:sp>
        <p:nvSpPr>
          <p:cNvPr id="9" name="직사각형 8"/>
          <p:cNvSpPr/>
          <p:nvPr userDrawn="1"/>
        </p:nvSpPr>
        <p:spPr>
          <a:xfrm>
            <a:off x="9160314" y="6337895"/>
            <a:ext cx="473206" cy="230832"/>
          </a:xfrm>
          <a:prstGeom prst="rect">
            <a:avLst/>
          </a:prstGeom>
        </p:spPr>
        <p:txBody>
          <a:bodyPr wrap="none">
            <a:spAutoFit/>
          </a:bodyPr>
          <a:lstStyle/>
          <a:p>
            <a:pPr algn="r"/>
            <a:fld id="{CD11B835-C8C7-43F8-9A40-E6B116444874}" type="slidenum">
              <a:rPr lang="ko-KR" altLang="en-US" sz="900" smtClean="0">
                <a:solidFill>
                  <a:prstClr val="white"/>
                </a:solidFill>
              </a:rPr>
              <a:pPr algn="r"/>
              <a:t>‹#›</a:t>
            </a:fld>
            <a:endParaRPr lang="ko-KR" altLang="en-US" sz="900" dirty="0">
              <a:solidFill>
                <a:prstClr val="white"/>
              </a:solidFill>
            </a:endParaRPr>
          </a:p>
        </p:txBody>
      </p:sp>
      <p:sp>
        <p:nvSpPr>
          <p:cNvPr id="6" name="제목 개체 틀 1"/>
          <p:cNvSpPr>
            <a:spLocks noGrp="1"/>
          </p:cNvSpPr>
          <p:nvPr>
            <p:ph type="title" hasCustomPrompt="1"/>
          </p:nvPr>
        </p:nvSpPr>
        <p:spPr>
          <a:xfrm>
            <a:off x="2264406" y="1196752"/>
            <a:ext cx="6745049" cy="1512169"/>
          </a:xfrm>
          <a:prstGeom prst="rect">
            <a:avLst/>
          </a:prstGeom>
        </p:spPr>
        <p:txBody>
          <a:bodyPr vert="horz" lIns="91440" tIns="45720" rIns="91440" bIns="45720" rtlCol="0" anchor="ctr">
            <a:normAutofit/>
          </a:bodyPr>
          <a:lstStyle>
            <a:lvl1pPr algn="l">
              <a:defRPr sz="4200" b="0" spc="-80" baseline="0"/>
            </a:lvl1pPr>
          </a:lstStyle>
          <a:p>
            <a:r>
              <a:rPr lang="ko-KR" altLang="en-US" dirty="0" smtClean="0"/>
              <a:t>제목을</a:t>
            </a:r>
            <a:r>
              <a:rPr lang="en-US" altLang="ko-KR" dirty="0" smtClean="0"/>
              <a:t/>
            </a:r>
            <a:br>
              <a:rPr lang="en-US" altLang="ko-KR" dirty="0" smtClean="0"/>
            </a:br>
            <a:r>
              <a:rPr lang="ko-KR" altLang="en-US" dirty="0" smtClean="0"/>
              <a:t>입력하세요</a:t>
            </a:r>
            <a:endParaRPr lang="ko-KR" altLang="en-US" dirty="0"/>
          </a:p>
        </p:txBody>
      </p:sp>
    </p:spTree>
    <p:extLst>
      <p:ext uri="{BB962C8B-B14F-4D97-AF65-F5344CB8AC3E}">
        <p14:creationId xmlns:p14="http://schemas.microsoft.com/office/powerpoint/2010/main" val="574489096"/>
      </p:ext>
    </p:extLst>
  </p:cSld>
  <p:clrMapOvr>
    <a:masterClrMapping/>
  </p:clrMapOvr>
  <p:transition>
    <p:fade thruBlk="1"/>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내지2_텍스트">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cstate="print">
            <a:lum bright="-37000" contrast="-73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rot="10800000">
            <a:off x="-13759" y="-9525"/>
            <a:ext cx="9933517" cy="6877050"/>
          </a:xfrm>
          <a:prstGeom prst="rect">
            <a:avLst/>
          </a:prstGeom>
        </p:spPr>
      </p:pic>
      <p:pic>
        <p:nvPicPr>
          <p:cNvPr id="11" name="Picture 2" descr="C:\Users\nhn\Desktop\7.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59190" y="6324600"/>
            <a:ext cx="1334650" cy="25370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직선 연결선 11"/>
          <p:cNvCxnSpPr/>
          <p:nvPr userDrawn="1"/>
        </p:nvCxnSpPr>
        <p:spPr>
          <a:xfrm rot="10800000">
            <a:off x="467783" y="329689"/>
            <a:ext cx="1470424" cy="0"/>
          </a:xfrm>
          <a:prstGeom prst="line">
            <a:avLst/>
          </a:prstGeom>
          <a:ln w="38100">
            <a:solidFill>
              <a:srgbClr val="FF873C"/>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userDrawn="1"/>
        </p:nvCxnSpPr>
        <p:spPr>
          <a:xfrm rot="10800000">
            <a:off x="467787" y="1420724"/>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sp>
        <p:nvSpPr>
          <p:cNvPr id="14" name="직사각형 13"/>
          <p:cNvSpPr/>
          <p:nvPr userDrawn="1"/>
        </p:nvSpPr>
        <p:spPr>
          <a:xfrm>
            <a:off x="9160314" y="6337895"/>
            <a:ext cx="473206" cy="230832"/>
          </a:xfrm>
          <a:prstGeom prst="rect">
            <a:avLst/>
          </a:prstGeom>
        </p:spPr>
        <p:txBody>
          <a:bodyPr wrap="none">
            <a:spAutoFit/>
          </a:bodyPr>
          <a:lstStyle/>
          <a:p>
            <a:pPr algn="r"/>
            <a:fld id="{CD11B835-C8C7-43F8-9A40-E6B116444874}" type="slidenum">
              <a:rPr lang="ko-KR" altLang="en-US" sz="900" smtClean="0">
                <a:solidFill>
                  <a:prstClr val="white"/>
                </a:solidFill>
              </a:rPr>
              <a:pPr algn="r"/>
              <a:t>‹#›</a:t>
            </a:fld>
            <a:endParaRPr lang="ko-KR" altLang="en-US" sz="900" dirty="0">
              <a:solidFill>
                <a:prstClr val="white"/>
              </a:solidFill>
            </a:endParaRPr>
          </a:p>
        </p:txBody>
      </p:sp>
      <p:sp>
        <p:nvSpPr>
          <p:cNvPr id="7" name="제목 개체 틀 1"/>
          <p:cNvSpPr>
            <a:spLocks noGrp="1"/>
          </p:cNvSpPr>
          <p:nvPr>
            <p:ph type="title"/>
          </p:nvPr>
        </p:nvSpPr>
        <p:spPr>
          <a:xfrm>
            <a:off x="2300705" y="210319"/>
            <a:ext cx="6084676" cy="504056"/>
          </a:xfrm>
          <a:prstGeom prst="rect">
            <a:avLst/>
          </a:prstGeom>
        </p:spPr>
        <p:txBody>
          <a:bodyPr vert="horz" lIns="91440" tIns="45720" rIns="91440" bIns="45720" rtlCol="0" anchor="ctr">
            <a:normAutofit/>
          </a:bodyPr>
          <a:lstStyle>
            <a:lvl1pPr algn="l">
              <a:defRPr sz="2400" b="0" spc="-100" baseline="0"/>
            </a:lvl1pPr>
          </a:lstStyle>
          <a:p>
            <a:r>
              <a:rPr lang="ko-KR" altLang="en-US" dirty="0" smtClean="0"/>
              <a:t>마스터 제목 스타일 편집</a:t>
            </a:r>
            <a:endParaRPr lang="ko-KR" altLang="en-US" dirty="0"/>
          </a:p>
        </p:txBody>
      </p:sp>
    </p:spTree>
    <p:extLst>
      <p:ext uri="{BB962C8B-B14F-4D97-AF65-F5344CB8AC3E}">
        <p14:creationId xmlns:p14="http://schemas.microsoft.com/office/powerpoint/2010/main" val="608395192"/>
      </p:ext>
    </p:extLst>
  </p:cSld>
  <p:clrMapOvr>
    <a:masterClrMapping/>
  </p:clrMapOvr>
  <p:transition>
    <p:fade thruBlk="1"/>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바탕2">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lum bright="-37000" contrast="-73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rot="10800000">
            <a:off x="-13759" y="-9525"/>
            <a:ext cx="9933517" cy="6877050"/>
          </a:xfrm>
          <a:prstGeom prst="rect">
            <a:avLst/>
          </a:prstGeom>
        </p:spPr>
      </p:pic>
    </p:spTree>
    <p:extLst>
      <p:ext uri="{BB962C8B-B14F-4D97-AF65-F5344CB8AC3E}">
        <p14:creationId xmlns:p14="http://schemas.microsoft.com/office/powerpoint/2010/main" val="3519850814"/>
      </p:ext>
    </p:extLst>
  </p:cSld>
  <p:clrMapOvr>
    <a:masterClrMapping/>
  </p:clrMapOvr>
  <p:transition>
    <p:fade thruBlk="1"/>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57415BD8-D507-466C-BE65-3CF0EE978C8C}" type="datetimeFigureOut">
              <a:rPr lang="ko-KR" altLang="en-US" smtClean="0">
                <a:solidFill>
                  <a:prstClr val="white"/>
                </a:solidFill>
              </a:rPr>
              <a:pPr/>
              <a:t>2015-03-23</a:t>
            </a:fld>
            <a:endParaRPr lang="ko-KR" altLang="en-US">
              <a:solidFill>
                <a:prstClr val="white"/>
              </a:solidFill>
            </a:endParaRPr>
          </a:p>
        </p:txBody>
      </p:sp>
      <p:sp>
        <p:nvSpPr>
          <p:cNvPr id="4" name="바닥글 개체 틀 3"/>
          <p:cNvSpPr>
            <a:spLocks noGrp="1"/>
          </p:cNvSpPr>
          <p:nvPr>
            <p:ph type="ftr" sz="quarter" idx="11"/>
          </p:nvPr>
        </p:nvSpPr>
        <p:spPr/>
        <p:txBody>
          <a:bodyPr/>
          <a:lstStyle/>
          <a:p>
            <a:endParaRPr lang="ko-KR" altLang="en-US">
              <a:solidFill>
                <a:prstClr val="white"/>
              </a:solidFill>
            </a:endParaRPr>
          </a:p>
        </p:txBody>
      </p:sp>
      <p:sp>
        <p:nvSpPr>
          <p:cNvPr id="5" name="슬라이드 번호 개체 틀 4"/>
          <p:cNvSpPr>
            <a:spLocks noGrp="1"/>
          </p:cNvSpPr>
          <p:nvPr>
            <p:ph type="sldNum" sz="quarter" idx="12"/>
          </p:nvPr>
        </p:nvSpPr>
        <p:spPr/>
        <p:txBody>
          <a:bodyPr/>
          <a:lstStyle/>
          <a:p>
            <a:fld id="{CD11B835-C8C7-43F8-9A40-E6B116444874}" type="slidenum">
              <a:rPr lang="ko-KR" altLang="en-US" smtClean="0">
                <a:solidFill>
                  <a:prstClr val="white"/>
                </a:solidFill>
              </a:rPr>
              <a:pPr/>
              <a:t>‹#›</a:t>
            </a:fld>
            <a:endParaRPr lang="ko-KR" altLang="en-US">
              <a:solidFill>
                <a:prstClr val="white"/>
              </a:solidFill>
            </a:endParaRPr>
          </a:p>
        </p:txBody>
      </p:sp>
    </p:spTree>
  </p:cSld>
  <p:clrMapOvr>
    <a:masterClrMapping/>
  </p:clrMapOvr>
  <p:transition>
    <p:fade thruBlk="1"/>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표지">
    <p:spTree>
      <p:nvGrpSpPr>
        <p:cNvPr id="1" name=""/>
        <p:cNvGrpSpPr/>
        <p:nvPr/>
      </p:nvGrpSpPr>
      <p:grpSpPr>
        <a:xfrm>
          <a:off x="0" y="0"/>
          <a:ext cx="0" cy="0"/>
          <a:chOff x="0" y="0"/>
          <a:chExt cx="0" cy="0"/>
        </a:xfrm>
      </p:grpSpPr>
      <p:cxnSp>
        <p:nvCxnSpPr>
          <p:cNvPr id="7" name="직선 연결선 6"/>
          <p:cNvCxnSpPr/>
          <p:nvPr userDrawn="1"/>
        </p:nvCxnSpPr>
        <p:spPr>
          <a:xfrm rot="10800000">
            <a:off x="467783" y="553661"/>
            <a:ext cx="1470424" cy="0"/>
          </a:xfrm>
          <a:prstGeom prst="line">
            <a:avLst/>
          </a:prstGeom>
          <a:ln w="38100">
            <a:solidFill>
              <a:srgbClr val="FF873C"/>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userDrawn="1"/>
        </p:nvCxnSpPr>
        <p:spPr>
          <a:xfrm rot="10800000">
            <a:off x="467784" y="3072250"/>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pic>
        <p:nvPicPr>
          <p:cNvPr id="9" name="Picture 2" descr="C:\Users\nhn\Desktop\7.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59186" y="6324600"/>
            <a:ext cx="1334650" cy="253702"/>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7107994" y="6345070"/>
            <a:ext cx="2282997" cy="215444"/>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ko-KR" altLang="en-US" sz="800" dirty="0" smtClean="0">
                <a:gradFill>
                  <a:gsLst>
                    <a:gs pos="100000">
                      <a:prstClr val="white"/>
                    </a:gs>
                    <a:gs pos="0">
                      <a:prstClr val="white"/>
                    </a:gs>
                  </a:gsLst>
                  <a:lin ang="16200000" scaled="0"/>
                </a:gradFill>
              </a:rPr>
              <a:t>이 문서는 </a:t>
            </a:r>
            <a:r>
              <a:rPr lang="ko-KR" altLang="en-US" sz="800" dirty="0" err="1" smtClean="0">
                <a:gradFill>
                  <a:gsLst>
                    <a:gs pos="100000">
                      <a:prstClr val="white"/>
                    </a:gs>
                    <a:gs pos="0">
                      <a:prstClr val="white"/>
                    </a:gs>
                  </a:gsLst>
                  <a:lin ang="16200000" scaled="0"/>
                </a:gradFill>
              </a:rPr>
              <a:t>나눔글꼴로</a:t>
            </a:r>
            <a:r>
              <a:rPr lang="ko-KR" altLang="en-US" sz="800" dirty="0" smtClean="0">
                <a:gradFill>
                  <a:gsLst>
                    <a:gs pos="100000">
                      <a:prstClr val="white"/>
                    </a:gs>
                    <a:gs pos="0">
                      <a:prstClr val="white"/>
                    </a:gs>
                  </a:gsLst>
                  <a:lin ang="16200000" scaled="0"/>
                </a:gradFill>
              </a:rPr>
              <a:t> 작성되었습니다</a:t>
            </a:r>
            <a:r>
              <a:rPr lang="en-US" altLang="ko-KR" sz="800" dirty="0" smtClean="0">
                <a:solidFill>
                  <a:prstClr val="white">
                    <a:lumMod val="50000"/>
                  </a:prstClr>
                </a:solidFill>
              </a:rPr>
              <a:t>.  </a:t>
            </a:r>
            <a:r>
              <a:rPr lang="ko-KR" altLang="en-US" sz="800" u="sng" dirty="0" smtClean="0">
                <a:solidFill>
                  <a:prstClr val="white">
                    <a:lumMod val="95000"/>
                  </a:prstClr>
                </a:solidFill>
                <a:hlinkClick r:id="rId3"/>
              </a:rPr>
              <a:t>설치하기</a:t>
            </a:r>
            <a:endParaRPr lang="ko-KR" altLang="en-US" sz="800" u="sng" dirty="0">
              <a:solidFill>
                <a:prstClr val="white">
                  <a:lumMod val="95000"/>
                </a:prstClr>
              </a:solidFill>
            </a:endParaRPr>
          </a:p>
        </p:txBody>
      </p:sp>
    </p:spTree>
    <p:extLst>
      <p:ext uri="{BB962C8B-B14F-4D97-AF65-F5344CB8AC3E}">
        <p14:creationId xmlns:p14="http://schemas.microsoft.com/office/powerpoint/2010/main" val="608395192"/>
      </p:ext>
    </p:extLst>
  </p:cSld>
  <p:clrMapOvr>
    <a:masterClrMapping/>
  </p:clrMapOvr>
  <p:transition>
    <p:fade thruBlk="1"/>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간지">
    <p:spTree>
      <p:nvGrpSpPr>
        <p:cNvPr id="1" name=""/>
        <p:cNvGrpSpPr/>
        <p:nvPr/>
      </p:nvGrpSpPr>
      <p:grpSpPr>
        <a:xfrm>
          <a:off x="0" y="0"/>
          <a:ext cx="0" cy="0"/>
          <a:chOff x="0" y="0"/>
          <a:chExt cx="0" cy="0"/>
        </a:xfrm>
      </p:grpSpPr>
      <p:cxnSp>
        <p:nvCxnSpPr>
          <p:cNvPr id="7" name="직선 연결선 6"/>
          <p:cNvCxnSpPr/>
          <p:nvPr userDrawn="1"/>
        </p:nvCxnSpPr>
        <p:spPr>
          <a:xfrm rot="10800000">
            <a:off x="467784" y="1412776"/>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sp>
        <p:nvSpPr>
          <p:cNvPr id="8" name="직사각형 7"/>
          <p:cNvSpPr/>
          <p:nvPr userDrawn="1"/>
        </p:nvSpPr>
        <p:spPr>
          <a:xfrm>
            <a:off x="2315382" y="6337895"/>
            <a:ext cx="761747" cy="230832"/>
          </a:xfrm>
          <a:prstGeom prst="rect">
            <a:avLst/>
          </a:prstGeom>
        </p:spPr>
        <p:txBody>
          <a:bodyPr wrap="none">
            <a:spAutoFit/>
          </a:bodyPr>
          <a:lstStyle/>
          <a:p>
            <a:r>
              <a:rPr lang="ko-KR" altLang="en-US" sz="900" dirty="0" smtClean="0">
                <a:gradFill>
                  <a:gsLst>
                    <a:gs pos="0">
                      <a:prstClr val="white"/>
                    </a:gs>
                    <a:gs pos="100000">
                      <a:prstClr val="white"/>
                    </a:gs>
                  </a:gsLst>
                  <a:lin ang="5400000" scaled="0"/>
                </a:gradFill>
              </a:rPr>
              <a:t>문서의 제목</a:t>
            </a:r>
            <a:endParaRPr lang="ko-KR" altLang="en-US" sz="900" dirty="0">
              <a:gradFill>
                <a:gsLst>
                  <a:gs pos="0">
                    <a:prstClr val="white"/>
                  </a:gs>
                  <a:gs pos="100000">
                    <a:prstClr val="white"/>
                  </a:gs>
                </a:gsLst>
                <a:lin ang="5400000" scaled="0"/>
              </a:gradFill>
            </a:endParaRPr>
          </a:p>
        </p:txBody>
      </p:sp>
      <p:sp>
        <p:nvSpPr>
          <p:cNvPr id="9" name="직사각형 8"/>
          <p:cNvSpPr/>
          <p:nvPr userDrawn="1"/>
        </p:nvSpPr>
        <p:spPr>
          <a:xfrm>
            <a:off x="9160314" y="6337895"/>
            <a:ext cx="473206" cy="230832"/>
          </a:xfrm>
          <a:prstGeom prst="rect">
            <a:avLst/>
          </a:prstGeom>
        </p:spPr>
        <p:txBody>
          <a:bodyPr wrap="none">
            <a:spAutoFit/>
          </a:bodyPr>
          <a:lstStyle/>
          <a:p>
            <a:pPr algn="r"/>
            <a:fld id="{CD11B835-C8C7-43F8-9A40-E6B116444874}" type="slidenum">
              <a:rPr lang="ko-KR" altLang="en-US" sz="900" smtClean="0">
                <a:solidFill>
                  <a:prstClr val="white"/>
                </a:solidFill>
              </a:rPr>
              <a:pPr algn="r"/>
              <a:t>‹#›</a:t>
            </a:fld>
            <a:endParaRPr lang="ko-KR" altLang="en-US" sz="900" dirty="0">
              <a:solidFill>
                <a:prstClr val="white"/>
              </a:solidFill>
            </a:endParaRPr>
          </a:p>
        </p:txBody>
      </p:sp>
    </p:spTree>
    <p:extLst>
      <p:ext uri="{BB962C8B-B14F-4D97-AF65-F5344CB8AC3E}">
        <p14:creationId xmlns:p14="http://schemas.microsoft.com/office/powerpoint/2010/main" val="574489096"/>
      </p:ext>
    </p:extLst>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495300" y="6356360"/>
            <a:ext cx="2311400" cy="365125"/>
          </a:xfrm>
          <a:prstGeom prst="rect">
            <a:avLst/>
          </a:prstGeom>
        </p:spPr>
        <p:txBody>
          <a:bodyPr/>
          <a:lstStyle/>
          <a:p>
            <a:fld id="{5364B987-0F22-4DF8-9059-78C5B0FB428E}" type="datetimeFigureOut">
              <a:rPr lang="ko-KR" altLang="en-US" smtClean="0"/>
              <a:pPr/>
              <a:t>2015-03-23</a:t>
            </a:fld>
            <a:endParaRPr lang="ko-KR" altLang="en-US"/>
          </a:p>
        </p:txBody>
      </p:sp>
      <p:sp>
        <p:nvSpPr>
          <p:cNvPr id="3" name="바닥글 개체 틀 2"/>
          <p:cNvSpPr>
            <a:spLocks noGrp="1"/>
          </p:cNvSpPr>
          <p:nvPr>
            <p:ph type="ftr" sz="quarter" idx="11"/>
          </p:nvPr>
        </p:nvSpPr>
        <p:spPr>
          <a:xfrm>
            <a:off x="3384550" y="6356360"/>
            <a:ext cx="3136900" cy="365125"/>
          </a:xfrm>
          <a:prstGeom prst="rect">
            <a:avLst/>
          </a:prstGeom>
        </p:spPr>
        <p:txBody>
          <a:bodyPr/>
          <a:lstStyle/>
          <a:p>
            <a:endParaRPr lang="ko-KR" altLang="en-US"/>
          </a:p>
        </p:txBody>
      </p:sp>
      <p:sp>
        <p:nvSpPr>
          <p:cNvPr id="4" name="슬라이드 번호 개체 틀 3"/>
          <p:cNvSpPr>
            <a:spLocks noGrp="1"/>
          </p:cNvSpPr>
          <p:nvPr>
            <p:ph type="sldNum" sz="quarter" idx="12"/>
          </p:nvPr>
        </p:nvSpPr>
        <p:spPr>
          <a:xfrm>
            <a:off x="7099300" y="6356360"/>
            <a:ext cx="2311400" cy="365125"/>
          </a:xfrm>
          <a:prstGeom prst="rect">
            <a:avLst/>
          </a:prstGeom>
        </p:spPr>
        <p:txBody>
          <a:bodyPr/>
          <a:lstStyle/>
          <a:p>
            <a:fld id="{6523B8A8-B289-4124-8B22-1ACB7A2A4456}" type="slidenum">
              <a:rPr lang="ko-KR" altLang="en-US" smtClean="0"/>
              <a:pPr/>
              <a:t>‹#›</a:t>
            </a:fld>
            <a:endParaRPr lang="ko-KR"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내지">
    <p:spTree>
      <p:nvGrpSpPr>
        <p:cNvPr id="1" name=""/>
        <p:cNvGrpSpPr/>
        <p:nvPr/>
      </p:nvGrpSpPr>
      <p:grpSpPr>
        <a:xfrm>
          <a:off x="0" y="0"/>
          <a:ext cx="0" cy="0"/>
          <a:chOff x="0" y="0"/>
          <a:chExt cx="0" cy="0"/>
        </a:xfrm>
      </p:grpSpPr>
      <p:pic>
        <p:nvPicPr>
          <p:cNvPr id="11" name="Picture 2" descr="C:\Users\nhn\Desktop\7.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59186" y="6324600"/>
            <a:ext cx="1334650" cy="25370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직선 연결선 11"/>
          <p:cNvCxnSpPr/>
          <p:nvPr userDrawn="1"/>
        </p:nvCxnSpPr>
        <p:spPr>
          <a:xfrm rot="10800000">
            <a:off x="467783" y="329689"/>
            <a:ext cx="1470424" cy="0"/>
          </a:xfrm>
          <a:prstGeom prst="line">
            <a:avLst/>
          </a:prstGeom>
          <a:ln w="38100">
            <a:solidFill>
              <a:srgbClr val="FF873C"/>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userDrawn="1"/>
        </p:nvCxnSpPr>
        <p:spPr>
          <a:xfrm rot="10800000">
            <a:off x="467784" y="1420724"/>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sp>
        <p:nvSpPr>
          <p:cNvPr id="14" name="직사각형 13"/>
          <p:cNvSpPr/>
          <p:nvPr userDrawn="1"/>
        </p:nvSpPr>
        <p:spPr>
          <a:xfrm>
            <a:off x="9160314" y="6337895"/>
            <a:ext cx="473206" cy="230832"/>
          </a:xfrm>
          <a:prstGeom prst="rect">
            <a:avLst/>
          </a:prstGeom>
        </p:spPr>
        <p:txBody>
          <a:bodyPr wrap="none">
            <a:spAutoFit/>
          </a:bodyPr>
          <a:lstStyle/>
          <a:p>
            <a:pPr algn="r"/>
            <a:fld id="{CD11B835-C8C7-43F8-9A40-E6B116444874}" type="slidenum">
              <a:rPr lang="ko-KR" altLang="en-US" sz="900" smtClean="0">
                <a:solidFill>
                  <a:prstClr val="white"/>
                </a:solidFill>
              </a:rPr>
              <a:pPr algn="r"/>
              <a:t>‹#›</a:t>
            </a:fld>
            <a:endParaRPr lang="ko-KR" altLang="en-US" sz="900" dirty="0">
              <a:solidFill>
                <a:prstClr val="white"/>
              </a:solidFill>
            </a:endParaRPr>
          </a:p>
        </p:txBody>
      </p:sp>
    </p:spTree>
    <p:extLst>
      <p:ext uri="{BB962C8B-B14F-4D97-AF65-F5344CB8AC3E}">
        <p14:creationId xmlns:p14="http://schemas.microsoft.com/office/powerpoint/2010/main" val="608395192"/>
      </p:ext>
    </p:extLst>
  </p:cSld>
  <p:clrMapOvr>
    <a:masterClrMapping/>
  </p:clrMapOvr>
  <p:transition>
    <p:fade thruBlk="1"/>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표지_텍스트">
    <p:spTree>
      <p:nvGrpSpPr>
        <p:cNvPr id="1" name=""/>
        <p:cNvGrpSpPr/>
        <p:nvPr/>
      </p:nvGrpSpPr>
      <p:grpSpPr>
        <a:xfrm>
          <a:off x="0" y="0"/>
          <a:ext cx="0" cy="0"/>
          <a:chOff x="0" y="0"/>
          <a:chExt cx="0" cy="0"/>
        </a:xfrm>
      </p:grpSpPr>
      <p:cxnSp>
        <p:nvCxnSpPr>
          <p:cNvPr id="7" name="직선 연결선 6"/>
          <p:cNvCxnSpPr/>
          <p:nvPr userDrawn="1"/>
        </p:nvCxnSpPr>
        <p:spPr>
          <a:xfrm rot="10800000">
            <a:off x="467783" y="553661"/>
            <a:ext cx="1470424" cy="0"/>
          </a:xfrm>
          <a:prstGeom prst="line">
            <a:avLst/>
          </a:prstGeom>
          <a:ln w="38100">
            <a:solidFill>
              <a:srgbClr val="FF873C"/>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userDrawn="1"/>
        </p:nvCxnSpPr>
        <p:spPr>
          <a:xfrm rot="10800000">
            <a:off x="467784" y="3072250"/>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pic>
        <p:nvPicPr>
          <p:cNvPr id="9" name="Picture 2" descr="C:\Users\nhn\Desktop\7.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59186" y="6324600"/>
            <a:ext cx="1334650" cy="253702"/>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7107994" y="6345070"/>
            <a:ext cx="2282997" cy="215444"/>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ko-KR" altLang="en-US" sz="800" dirty="0" smtClean="0">
                <a:gradFill>
                  <a:gsLst>
                    <a:gs pos="100000">
                      <a:prstClr val="white"/>
                    </a:gs>
                    <a:gs pos="0">
                      <a:prstClr val="white"/>
                    </a:gs>
                  </a:gsLst>
                  <a:lin ang="16200000" scaled="0"/>
                </a:gradFill>
              </a:rPr>
              <a:t>이 문서는 </a:t>
            </a:r>
            <a:r>
              <a:rPr lang="ko-KR" altLang="en-US" sz="800" dirty="0" err="1" smtClean="0">
                <a:gradFill>
                  <a:gsLst>
                    <a:gs pos="100000">
                      <a:prstClr val="white"/>
                    </a:gs>
                    <a:gs pos="0">
                      <a:prstClr val="white"/>
                    </a:gs>
                  </a:gsLst>
                  <a:lin ang="16200000" scaled="0"/>
                </a:gradFill>
              </a:rPr>
              <a:t>나눔글꼴로</a:t>
            </a:r>
            <a:r>
              <a:rPr lang="ko-KR" altLang="en-US" sz="800" dirty="0" smtClean="0">
                <a:gradFill>
                  <a:gsLst>
                    <a:gs pos="100000">
                      <a:prstClr val="white"/>
                    </a:gs>
                    <a:gs pos="0">
                      <a:prstClr val="white"/>
                    </a:gs>
                  </a:gsLst>
                  <a:lin ang="16200000" scaled="0"/>
                </a:gradFill>
              </a:rPr>
              <a:t> 작성되었습니다</a:t>
            </a:r>
            <a:r>
              <a:rPr lang="en-US" altLang="ko-KR" sz="800" dirty="0" smtClean="0">
                <a:solidFill>
                  <a:prstClr val="white">
                    <a:lumMod val="50000"/>
                  </a:prstClr>
                </a:solidFill>
              </a:rPr>
              <a:t>.  </a:t>
            </a:r>
            <a:r>
              <a:rPr lang="ko-KR" altLang="en-US" sz="800" u="sng" dirty="0" smtClean="0">
                <a:solidFill>
                  <a:prstClr val="white">
                    <a:lumMod val="95000"/>
                  </a:prstClr>
                </a:solidFill>
                <a:hlinkClick r:id="rId3"/>
              </a:rPr>
              <a:t>설치하기</a:t>
            </a:r>
            <a:endParaRPr lang="ko-KR" altLang="en-US" sz="800" u="sng" dirty="0">
              <a:solidFill>
                <a:prstClr val="white">
                  <a:lumMod val="95000"/>
                </a:prstClr>
              </a:solidFill>
            </a:endParaRPr>
          </a:p>
        </p:txBody>
      </p:sp>
      <p:sp>
        <p:nvSpPr>
          <p:cNvPr id="6" name="제목 개체 틀 1"/>
          <p:cNvSpPr>
            <a:spLocks noGrp="1"/>
          </p:cNvSpPr>
          <p:nvPr>
            <p:ph type="title" hasCustomPrompt="1"/>
          </p:nvPr>
        </p:nvSpPr>
        <p:spPr>
          <a:xfrm>
            <a:off x="350489" y="692696"/>
            <a:ext cx="8915400" cy="1656184"/>
          </a:xfrm>
          <a:prstGeom prst="rect">
            <a:avLst/>
          </a:prstGeom>
        </p:spPr>
        <p:txBody>
          <a:bodyPr vert="horz" lIns="91440" tIns="45720" rIns="91440" bIns="45720" rtlCol="0" anchor="ctr">
            <a:normAutofit/>
          </a:bodyPr>
          <a:lstStyle>
            <a:lvl1pPr algn="l">
              <a:defRPr sz="4200" b="1" spc="-150" baseline="0"/>
            </a:lvl1pPr>
          </a:lstStyle>
          <a:p>
            <a:r>
              <a:rPr lang="ko-KR" altLang="en-US" dirty="0" smtClean="0"/>
              <a:t>제목을</a:t>
            </a:r>
            <a:r>
              <a:rPr lang="en-US" altLang="ko-KR" dirty="0" smtClean="0"/>
              <a:t/>
            </a:r>
            <a:br>
              <a:rPr lang="en-US" altLang="ko-KR" dirty="0" smtClean="0"/>
            </a:br>
            <a:r>
              <a:rPr lang="ko-KR" altLang="en-US" dirty="0" smtClean="0"/>
              <a:t>입력하세요</a:t>
            </a:r>
            <a:endParaRPr lang="ko-KR" altLang="en-US" dirty="0"/>
          </a:p>
        </p:txBody>
      </p:sp>
    </p:spTree>
    <p:extLst>
      <p:ext uri="{BB962C8B-B14F-4D97-AF65-F5344CB8AC3E}">
        <p14:creationId xmlns:p14="http://schemas.microsoft.com/office/powerpoint/2010/main" val="608395192"/>
      </p:ext>
    </p:extLst>
  </p:cSld>
  <p:clrMapOvr>
    <a:masterClrMapping/>
  </p:clrMapOvr>
  <p:transition>
    <p:fade thruBlk="1"/>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간지_텍스트">
    <p:spTree>
      <p:nvGrpSpPr>
        <p:cNvPr id="1" name=""/>
        <p:cNvGrpSpPr/>
        <p:nvPr/>
      </p:nvGrpSpPr>
      <p:grpSpPr>
        <a:xfrm>
          <a:off x="0" y="0"/>
          <a:ext cx="0" cy="0"/>
          <a:chOff x="0" y="0"/>
          <a:chExt cx="0" cy="0"/>
        </a:xfrm>
      </p:grpSpPr>
      <p:cxnSp>
        <p:nvCxnSpPr>
          <p:cNvPr id="7" name="직선 연결선 6"/>
          <p:cNvCxnSpPr/>
          <p:nvPr userDrawn="1"/>
        </p:nvCxnSpPr>
        <p:spPr>
          <a:xfrm rot="10800000">
            <a:off x="467784" y="1412776"/>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sp>
        <p:nvSpPr>
          <p:cNvPr id="8" name="직사각형 7"/>
          <p:cNvSpPr/>
          <p:nvPr userDrawn="1"/>
        </p:nvSpPr>
        <p:spPr>
          <a:xfrm>
            <a:off x="2315382" y="6337895"/>
            <a:ext cx="761747" cy="230832"/>
          </a:xfrm>
          <a:prstGeom prst="rect">
            <a:avLst/>
          </a:prstGeom>
        </p:spPr>
        <p:txBody>
          <a:bodyPr wrap="none">
            <a:spAutoFit/>
          </a:bodyPr>
          <a:lstStyle/>
          <a:p>
            <a:r>
              <a:rPr lang="ko-KR" altLang="en-US" sz="900" dirty="0" smtClean="0">
                <a:gradFill>
                  <a:gsLst>
                    <a:gs pos="0">
                      <a:prstClr val="white"/>
                    </a:gs>
                    <a:gs pos="100000">
                      <a:prstClr val="white"/>
                    </a:gs>
                  </a:gsLst>
                  <a:lin ang="5400000" scaled="0"/>
                </a:gradFill>
              </a:rPr>
              <a:t>문서의 제목</a:t>
            </a:r>
            <a:endParaRPr lang="ko-KR" altLang="en-US" sz="900" dirty="0">
              <a:gradFill>
                <a:gsLst>
                  <a:gs pos="0">
                    <a:prstClr val="white"/>
                  </a:gs>
                  <a:gs pos="100000">
                    <a:prstClr val="white"/>
                  </a:gs>
                </a:gsLst>
                <a:lin ang="5400000" scaled="0"/>
              </a:gradFill>
            </a:endParaRPr>
          </a:p>
        </p:txBody>
      </p:sp>
      <p:sp>
        <p:nvSpPr>
          <p:cNvPr id="9" name="직사각형 8"/>
          <p:cNvSpPr/>
          <p:nvPr userDrawn="1"/>
        </p:nvSpPr>
        <p:spPr>
          <a:xfrm>
            <a:off x="9160314" y="6337895"/>
            <a:ext cx="473206" cy="230832"/>
          </a:xfrm>
          <a:prstGeom prst="rect">
            <a:avLst/>
          </a:prstGeom>
        </p:spPr>
        <p:txBody>
          <a:bodyPr wrap="none">
            <a:spAutoFit/>
          </a:bodyPr>
          <a:lstStyle/>
          <a:p>
            <a:pPr algn="r"/>
            <a:fld id="{CD11B835-C8C7-43F8-9A40-E6B116444874}" type="slidenum">
              <a:rPr lang="ko-KR" altLang="en-US" sz="900" smtClean="0">
                <a:solidFill>
                  <a:prstClr val="white"/>
                </a:solidFill>
              </a:rPr>
              <a:pPr algn="r"/>
              <a:t>‹#›</a:t>
            </a:fld>
            <a:endParaRPr lang="ko-KR" altLang="en-US" sz="900" dirty="0">
              <a:solidFill>
                <a:prstClr val="white"/>
              </a:solidFill>
            </a:endParaRPr>
          </a:p>
        </p:txBody>
      </p:sp>
      <p:sp>
        <p:nvSpPr>
          <p:cNvPr id="5" name="제목 개체 틀 1"/>
          <p:cNvSpPr>
            <a:spLocks noGrp="1"/>
          </p:cNvSpPr>
          <p:nvPr>
            <p:ph type="title" hasCustomPrompt="1"/>
          </p:nvPr>
        </p:nvSpPr>
        <p:spPr>
          <a:xfrm>
            <a:off x="2264401" y="1196752"/>
            <a:ext cx="6745049" cy="1512169"/>
          </a:xfrm>
          <a:prstGeom prst="rect">
            <a:avLst/>
          </a:prstGeom>
        </p:spPr>
        <p:txBody>
          <a:bodyPr vert="horz" lIns="91440" tIns="45720" rIns="91440" bIns="45720" rtlCol="0" anchor="ctr">
            <a:normAutofit/>
          </a:bodyPr>
          <a:lstStyle>
            <a:lvl1pPr algn="l">
              <a:defRPr sz="4200" b="0" spc="-80" baseline="0"/>
            </a:lvl1pPr>
          </a:lstStyle>
          <a:p>
            <a:r>
              <a:rPr lang="ko-KR" altLang="en-US" dirty="0" smtClean="0"/>
              <a:t>제목을</a:t>
            </a:r>
            <a:r>
              <a:rPr lang="en-US" altLang="ko-KR" dirty="0" smtClean="0"/>
              <a:t/>
            </a:r>
            <a:br>
              <a:rPr lang="en-US" altLang="ko-KR" dirty="0" smtClean="0"/>
            </a:br>
            <a:r>
              <a:rPr lang="ko-KR" altLang="en-US" dirty="0" smtClean="0"/>
              <a:t>입력하세요</a:t>
            </a:r>
            <a:endParaRPr lang="ko-KR" altLang="en-US" dirty="0"/>
          </a:p>
        </p:txBody>
      </p:sp>
    </p:spTree>
    <p:extLst>
      <p:ext uri="{BB962C8B-B14F-4D97-AF65-F5344CB8AC3E}">
        <p14:creationId xmlns:p14="http://schemas.microsoft.com/office/powerpoint/2010/main" val="574489096"/>
      </p:ext>
    </p:extLst>
  </p:cSld>
  <p:clrMapOvr>
    <a:masterClrMapping/>
  </p:clrMapOvr>
  <p:transition>
    <p:fade thruBlk="1"/>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내지_텍스트">
    <p:spTree>
      <p:nvGrpSpPr>
        <p:cNvPr id="1" name=""/>
        <p:cNvGrpSpPr/>
        <p:nvPr/>
      </p:nvGrpSpPr>
      <p:grpSpPr>
        <a:xfrm>
          <a:off x="0" y="0"/>
          <a:ext cx="0" cy="0"/>
          <a:chOff x="0" y="0"/>
          <a:chExt cx="0" cy="0"/>
        </a:xfrm>
      </p:grpSpPr>
      <p:pic>
        <p:nvPicPr>
          <p:cNvPr id="11" name="Picture 2" descr="C:\Users\nhn\Desktop\7.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59186" y="6324600"/>
            <a:ext cx="1334650" cy="25370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직선 연결선 11"/>
          <p:cNvCxnSpPr/>
          <p:nvPr userDrawn="1"/>
        </p:nvCxnSpPr>
        <p:spPr>
          <a:xfrm rot="10800000">
            <a:off x="467783" y="329689"/>
            <a:ext cx="1470424" cy="0"/>
          </a:xfrm>
          <a:prstGeom prst="line">
            <a:avLst/>
          </a:prstGeom>
          <a:ln w="38100">
            <a:solidFill>
              <a:srgbClr val="FF873C"/>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userDrawn="1"/>
        </p:nvCxnSpPr>
        <p:spPr>
          <a:xfrm rot="10800000">
            <a:off x="467784" y="1420724"/>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sp>
        <p:nvSpPr>
          <p:cNvPr id="14" name="직사각형 13"/>
          <p:cNvSpPr/>
          <p:nvPr userDrawn="1"/>
        </p:nvSpPr>
        <p:spPr>
          <a:xfrm>
            <a:off x="9160314" y="6337895"/>
            <a:ext cx="473206" cy="230832"/>
          </a:xfrm>
          <a:prstGeom prst="rect">
            <a:avLst/>
          </a:prstGeom>
        </p:spPr>
        <p:txBody>
          <a:bodyPr wrap="none">
            <a:spAutoFit/>
          </a:bodyPr>
          <a:lstStyle/>
          <a:p>
            <a:pPr algn="r"/>
            <a:fld id="{CD11B835-C8C7-43F8-9A40-E6B116444874}" type="slidenum">
              <a:rPr lang="ko-KR" altLang="en-US" sz="900" smtClean="0">
                <a:solidFill>
                  <a:prstClr val="white"/>
                </a:solidFill>
              </a:rPr>
              <a:pPr algn="r"/>
              <a:t>‹#›</a:t>
            </a:fld>
            <a:endParaRPr lang="ko-KR" altLang="en-US" sz="900" dirty="0">
              <a:solidFill>
                <a:prstClr val="white"/>
              </a:solidFill>
            </a:endParaRPr>
          </a:p>
        </p:txBody>
      </p:sp>
      <p:sp>
        <p:nvSpPr>
          <p:cNvPr id="6" name="제목 개체 틀 1"/>
          <p:cNvSpPr>
            <a:spLocks noGrp="1"/>
          </p:cNvSpPr>
          <p:nvPr>
            <p:ph type="title"/>
          </p:nvPr>
        </p:nvSpPr>
        <p:spPr>
          <a:xfrm>
            <a:off x="2300705" y="210319"/>
            <a:ext cx="6084676" cy="504056"/>
          </a:xfrm>
          <a:prstGeom prst="rect">
            <a:avLst/>
          </a:prstGeom>
        </p:spPr>
        <p:txBody>
          <a:bodyPr vert="horz" lIns="91440" tIns="45720" rIns="91440" bIns="45720" rtlCol="0" anchor="ctr">
            <a:normAutofit/>
          </a:bodyPr>
          <a:lstStyle>
            <a:lvl1pPr algn="l">
              <a:defRPr sz="2400" b="0" spc="-100" baseline="0"/>
            </a:lvl1pPr>
          </a:lstStyle>
          <a:p>
            <a:r>
              <a:rPr lang="ko-KR" altLang="en-US" dirty="0" smtClean="0"/>
              <a:t>마스터 제목 스타일 편집</a:t>
            </a:r>
            <a:endParaRPr lang="ko-KR" altLang="en-US" dirty="0"/>
          </a:p>
        </p:txBody>
      </p:sp>
    </p:spTree>
    <p:extLst>
      <p:ext uri="{BB962C8B-B14F-4D97-AF65-F5344CB8AC3E}">
        <p14:creationId xmlns:p14="http://schemas.microsoft.com/office/powerpoint/2010/main" val="608395192"/>
      </p:ext>
    </p:extLst>
  </p:cSld>
  <p:clrMapOvr>
    <a:masterClrMapping/>
  </p:clrMapOvr>
  <p:transition>
    <p:fade thruBlk="1"/>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바탕1">
    <p:spTree>
      <p:nvGrpSpPr>
        <p:cNvPr id="1" name=""/>
        <p:cNvGrpSpPr/>
        <p:nvPr/>
      </p:nvGrpSpPr>
      <p:grpSpPr>
        <a:xfrm>
          <a:off x="0" y="0"/>
          <a:ext cx="0" cy="0"/>
          <a:chOff x="0" y="0"/>
          <a:chExt cx="0" cy="0"/>
        </a:xfrm>
      </p:grpSpPr>
      <p:sp>
        <p:nvSpPr>
          <p:cNvPr id="2" name="직사각형 1"/>
          <p:cNvSpPr/>
          <p:nvPr userDrawn="1"/>
        </p:nvSpPr>
        <p:spPr>
          <a:xfrm>
            <a:off x="9160314" y="6337895"/>
            <a:ext cx="473206" cy="230832"/>
          </a:xfrm>
          <a:prstGeom prst="rect">
            <a:avLst/>
          </a:prstGeom>
        </p:spPr>
        <p:txBody>
          <a:bodyPr wrap="none">
            <a:spAutoFit/>
          </a:bodyPr>
          <a:lstStyle/>
          <a:p>
            <a:pPr algn="r"/>
            <a:fld id="{CD11B835-C8C7-43F8-9A40-E6B116444874}" type="slidenum">
              <a:rPr lang="ko-KR" altLang="en-US" sz="900" smtClean="0">
                <a:solidFill>
                  <a:prstClr val="white"/>
                </a:solidFill>
              </a:rPr>
              <a:pPr algn="r"/>
              <a:t>‹#›</a:t>
            </a:fld>
            <a:endParaRPr lang="ko-KR" altLang="en-US" sz="900" dirty="0">
              <a:solidFill>
                <a:prstClr val="white"/>
              </a:solidFill>
            </a:endParaRPr>
          </a:p>
        </p:txBody>
      </p:sp>
    </p:spTree>
    <p:extLst>
      <p:ext uri="{BB962C8B-B14F-4D97-AF65-F5344CB8AC3E}">
        <p14:creationId xmlns:p14="http://schemas.microsoft.com/office/powerpoint/2010/main" val="608395192"/>
      </p:ext>
    </p:extLst>
  </p:cSld>
  <p:clrMapOvr>
    <a:masterClrMapping/>
  </p:clrMapOvr>
  <p:transition>
    <p:fade thruBlk="1"/>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표지1">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lum bright="-37000" contrast="-73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rot="10800000">
            <a:off x="-13759" y="-9525"/>
            <a:ext cx="9933517" cy="6877050"/>
          </a:xfrm>
          <a:prstGeom prst="rect">
            <a:avLst/>
          </a:prstGeom>
        </p:spPr>
      </p:pic>
      <p:cxnSp>
        <p:nvCxnSpPr>
          <p:cNvPr id="3" name="직선 연결선 2"/>
          <p:cNvCxnSpPr/>
          <p:nvPr userDrawn="1"/>
        </p:nvCxnSpPr>
        <p:spPr>
          <a:xfrm rot="10800000">
            <a:off x="467783" y="553661"/>
            <a:ext cx="1470424" cy="0"/>
          </a:xfrm>
          <a:prstGeom prst="line">
            <a:avLst/>
          </a:prstGeom>
          <a:ln w="38100">
            <a:solidFill>
              <a:srgbClr val="FF873C"/>
            </a:solidFill>
          </a:ln>
        </p:spPr>
        <p:style>
          <a:lnRef idx="1">
            <a:schemeClr val="accent1"/>
          </a:lnRef>
          <a:fillRef idx="0">
            <a:schemeClr val="accent1"/>
          </a:fillRef>
          <a:effectRef idx="0">
            <a:schemeClr val="accent1"/>
          </a:effectRef>
          <a:fontRef idx="minor">
            <a:schemeClr val="tx1"/>
          </a:fontRef>
        </p:style>
      </p:cxnSp>
      <p:cxnSp>
        <p:nvCxnSpPr>
          <p:cNvPr id="4" name="직선 연결선 3"/>
          <p:cNvCxnSpPr/>
          <p:nvPr userDrawn="1"/>
        </p:nvCxnSpPr>
        <p:spPr>
          <a:xfrm rot="10800000">
            <a:off x="467784" y="3072250"/>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pic>
        <p:nvPicPr>
          <p:cNvPr id="5" name="Picture 2" descr="C:\Users\nhn\Desktop\7.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59186" y="6324600"/>
            <a:ext cx="1334650" cy="253702"/>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userDrawn="1"/>
        </p:nvSpPr>
        <p:spPr>
          <a:xfrm>
            <a:off x="7107994" y="6345070"/>
            <a:ext cx="2282997" cy="215444"/>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ko-KR" altLang="en-US" sz="800" dirty="0" smtClean="0">
                <a:gradFill>
                  <a:gsLst>
                    <a:gs pos="100000">
                      <a:prstClr val="white"/>
                    </a:gs>
                    <a:gs pos="0">
                      <a:prstClr val="white"/>
                    </a:gs>
                  </a:gsLst>
                  <a:lin ang="16200000" scaled="0"/>
                </a:gradFill>
              </a:rPr>
              <a:t>이 문서는 </a:t>
            </a:r>
            <a:r>
              <a:rPr lang="ko-KR" altLang="en-US" sz="800" dirty="0" err="1" smtClean="0">
                <a:gradFill>
                  <a:gsLst>
                    <a:gs pos="100000">
                      <a:prstClr val="white"/>
                    </a:gs>
                    <a:gs pos="0">
                      <a:prstClr val="white"/>
                    </a:gs>
                  </a:gsLst>
                  <a:lin ang="16200000" scaled="0"/>
                </a:gradFill>
              </a:rPr>
              <a:t>나눔글꼴로</a:t>
            </a:r>
            <a:r>
              <a:rPr lang="ko-KR" altLang="en-US" sz="800" dirty="0" smtClean="0">
                <a:gradFill>
                  <a:gsLst>
                    <a:gs pos="100000">
                      <a:prstClr val="white"/>
                    </a:gs>
                    <a:gs pos="0">
                      <a:prstClr val="white"/>
                    </a:gs>
                  </a:gsLst>
                  <a:lin ang="16200000" scaled="0"/>
                </a:gradFill>
              </a:rPr>
              <a:t> 작성되었습니다</a:t>
            </a:r>
            <a:r>
              <a:rPr lang="en-US" altLang="ko-KR" sz="800" dirty="0" smtClean="0">
                <a:solidFill>
                  <a:prstClr val="white">
                    <a:lumMod val="50000"/>
                  </a:prstClr>
                </a:solidFill>
              </a:rPr>
              <a:t>.  </a:t>
            </a:r>
            <a:r>
              <a:rPr lang="ko-KR" altLang="en-US" sz="800" u="sng" dirty="0" smtClean="0">
                <a:solidFill>
                  <a:prstClr val="white">
                    <a:lumMod val="95000"/>
                  </a:prstClr>
                </a:solidFill>
                <a:hlinkClick r:id="rId5"/>
              </a:rPr>
              <a:t>설치하기</a:t>
            </a:r>
            <a:endParaRPr lang="ko-KR" altLang="en-US" sz="800" u="sng" dirty="0">
              <a:solidFill>
                <a:prstClr val="white">
                  <a:lumMod val="95000"/>
                </a:prstClr>
              </a:solidFill>
            </a:endParaRPr>
          </a:p>
        </p:txBody>
      </p:sp>
    </p:spTree>
    <p:extLst>
      <p:ext uri="{BB962C8B-B14F-4D97-AF65-F5344CB8AC3E}">
        <p14:creationId xmlns:p14="http://schemas.microsoft.com/office/powerpoint/2010/main" val="3519850814"/>
      </p:ext>
    </p:extLst>
  </p:cSld>
  <p:clrMapOvr>
    <a:masterClrMapping/>
  </p:clrMapOvr>
  <p:transition>
    <p:fade thruBlk="1"/>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간지2">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lum bright="-37000" contrast="-73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rot="10800000">
            <a:off x="-13759" y="-9525"/>
            <a:ext cx="9933517" cy="6877050"/>
          </a:xfrm>
          <a:prstGeom prst="rect">
            <a:avLst/>
          </a:prstGeom>
        </p:spPr>
      </p:pic>
      <p:cxnSp>
        <p:nvCxnSpPr>
          <p:cNvPr id="7" name="직선 연결선 6"/>
          <p:cNvCxnSpPr/>
          <p:nvPr userDrawn="1"/>
        </p:nvCxnSpPr>
        <p:spPr>
          <a:xfrm rot="10800000">
            <a:off x="467784" y="1412776"/>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sp>
        <p:nvSpPr>
          <p:cNvPr id="8" name="직사각형 7"/>
          <p:cNvSpPr/>
          <p:nvPr userDrawn="1"/>
        </p:nvSpPr>
        <p:spPr>
          <a:xfrm>
            <a:off x="2315382" y="6337895"/>
            <a:ext cx="761747" cy="230832"/>
          </a:xfrm>
          <a:prstGeom prst="rect">
            <a:avLst/>
          </a:prstGeom>
        </p:spPr>
        <p:txBody>
          <a:bodyPr wrap="none">
            <a:spAutoFit/>
          </a:bodyPr>
          <a:lstStyle/>
          <a:p>
            <a:r>
              <a:rPr lang="ko-KR" altLang="en-US" sz="900" dirty="0" smtClean="0">
                <a:gradFill>
                  <a:gsLst>
                    <a:gs pos="0">
                      <a:prstClr val="white"/>
                    </a:gs>
                    <a:gs pos="100000">
                      <a:prstClr val="white"/>
                    </a:gs>
                  </a:gsLst>
                  <a:lin ang="5400000" scaled="0"/>
                </a:gradFill>
              </a:rPr>
              <a:t>문서의 제목</a:t>
            </a:r>
            <a:endParaRPr lang="ko-KR" altLang="en-US" sz="900" dirty="0">
              <a:gradFill>
                <a:gsLst>
                  <a:gs pos="0">
                    <a:prstClr val="white"/>
                  </a:gs>
                  <a:gs pos="100000">
                    <a:prstClr val="white"/>
                  </a:gs>
                </a:gsLst>
                <a:lin ang="5400000" scaled="0"/>
              </a:gradFill>
            </a:endParaRPr>
          </a:p>
        </p:txBody>
      </p:sp>
      <p:sp>
        <p:nvSpPr>
          <p:cNvPr id="9" name="직사각형 8"/>
          <p:cNvSpPr/>
          <p:nvPr userDrawn="1"/>
        </p:nvSpPr>
        <p:spPr>
          <a:xfrm>
            <a:off x="9160314" y="6337895"/>
            <a:ext cx="473206" cy="230832"/>
          </a:xfrm>
          <a:prstGeom prst="rect">
            <a:avLst/>
          </a:prstGeom>
        </p:spPr>
        <p:txBody>
          <a:bodyPr wrap="none">
            <a:spAutoFit/>
          </a:bodyPr>
          <a:lstStyle/>
          <a:p>
            <a:pPr algn="r"/>
            <a:fld id="{CD11B835-C8C7-43F8-9A40-E6B116444874}" type="slidenum">
              <a:rPr lang="ko-KR" altLang="en-US" sz="900" smtClean="0">
                <a:solidFill>
                  <a:prstClr val="white"/>
                </a:solidFill>
              </a:rPr>
              <a:pPr algn="r"/>
              <a:t>‹#›</a:t>
            </a:fld>
            <a:endParaRPr lang="ko-KR" altLang="en-US" sz="900" dirty="0">
              <a:solidFill>
                <a:prstClr val="white"/>
              </a:solidFill>
            </a:endParaRPr>
          </a:p>
        </p:txBody>
      </p:sp>
    </p:spTree>
    <p:extLst>
      <p:ext uri="{BB962C8B-B14F-4D97-AF65-F5344CB8AC3E}">
        <p14:creationId xmlns:p14="http://schemas.microsoft.com/office/powerpoint/2010/main" val="574489096"/>
      </p:ext>
    </p:extLst>
  </p:cSld>
  <p:clrMapOvr>
    <a:masterClrMapping/>
  </p:clrMapOvr>
  <p:transition>
    <p:fade thruBlk="1"/>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내지2">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cstate="print">
            <a:lum bright="-37000" contrast="-73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rot="10800000">
            <a:off x="-13759" y="-9525"/>
            <a:ext cx="9933517" cy="6877050"/>
          </a:xfrm>
          <a:prstGeom prst="rect">
            <a:avLst/>
          </a:prstGeom>
        </p:spPr>
      </p:pic>
      <p:pic>
        <p:nvPicPr>
          <p:cNvPr id="11" name="Picture 2" descr="C:\Users\nhn\Desktop\7.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59186" y="6324600"/>
            <a:ext cx="1334650" cy="25370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직선 연결선 11"/>
          <p:cNvCxnSpPr/>
          <p:nvPr userDrawn="1"/>
        </p:nvCxnSpPr>
        <p:spPr>
          <a:xfrm rot="10800000">
            <a:off x="467783" y="329689"/>
            <a:ext cx="1470424" cy="0"/>
          </a:xfrm>
          <a:prstGeom prst="line">
            <a:avLst/>
          </a:prstGeom>
          <a:ln w="38100">
            <a:solidFill>
              <a:srgbClr val="FF873C"/>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userDrawn="1"/>
        </p:nvCxnSpPr>
        <p:spPr>
          <a:xfrm rot="10800000">
            <a:off x="467784" y="1420724"/>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sp>
        <p:nvSpPr>
          <p:cNvPr id="14" name="직사각형 13"/>
          <p:cNvSpPr/>
          <p:nvPr userDrawn="1"/>
        </p:nvSpPr>
        <p:spPr>
          <a:xfrm>
            <a:off x="9160314" y="6337895"/>
            <a:ext cx="473206" cy="230832"/>
          </a:xfrm>
          <a:prstGeom prst="rect">
            <a:avLst/>
          </a:prstGeom>
        </p:spPr>
        <p:txBody>
          <a:bodyPr wrap="none">
            <a:spAutoFit/>
          </a:bodyPr>
          <a:lstStyle/>
          <a:p>
            <a:pPr algn="r"/>
            <a:fld id="{CD11B835-C8C7-43F8-9A40-E6B116444874}" type="slidenum">
              <a:rPr lang="ko-KR" altLang="en-US" sz="900" smtClean="0">
                <a:solidFill>
                  <a:prstClr val="white"/>
                </a:solidFill>
              </a:rPr>
              <a:pPr algn="r"/>
              <a:t>‹#›</a:t>
            </a:fld>
            <a:endParaRPr lang="ko-KR" altLang="en-US" sz="900" dirty="0">
              <a:solidFill>
                <a:prstClr val="white"/>
              </a:solidFill>
            </a:endParaRPr>
          </a:p>
        </p:txBody>
      </p:sp>
    </p:spTree>
    <p:extLst>
      <p:ext uri="{BB962C8B-B14F-4D97-AF65-F5344CB8AC3E}">
        <p14:creationId xmlns:p14="http://schemas.microsoft.com/office/powerpoint/2010/main" val="608395192"/>
      </p:ext>
    </p:extLst>
  </p:cSld>
  <p:clrMapOvr>
    <a:masterClrMapping/>
  </p:clrMapOvr>
  <p:transition>
    <p:fade thruBlk="1"/>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표지2_텍스트">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lum bright="-37000" contrast="-73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rot="10800000">
            <a:off x="-13759" y="-9525"/>
            <a:ext cx="9933517" cy="6877050"/>
          </a:xfrm>
          <a:prstGeom prst="rect">
            <a:avLst/>
          </a:prstGeom>
        </p:spPr>
      </p:pic>
      <p:cxnSp>
        <p:nvCxnSpPr>
          <p:cNvPr id="3" name="직선 연결선 2"/>
          <p:cNvCxnSpPr/>
          <p:nvPr userDrawn="1"/>
        </p:nvCxnSpPr>
        <p:spPr>
          <a:xfrm rot="10800000">
            <a:off x="467783" y="553661"/>
            <a:ext cx="1470424" cy="0"/>
          </a:xfrm>
          <a:prstGeom prst="line">
            <a:avLst/>
          </a:prstGeom>
          <a:ln w="38100">
            <a:solidFill>
              <a:srgbClr val="FF873C"/>
            </a:solidFill>
          </a:ln>
        </p:spPr>
        <p:style>
          <a:lnRef idx="1">
            <a:schemeClr val="accent1"/>
          </a:lnRef>
          <a:fillRef idx="0">
            <a:schemeClr val="accent1"/>
          </a:fillRef>
          <a:effectRef idx="0">
            <a:schemeClr val="accent1"/>
          </a:effectRef>
          <a:fontRef idx="minor">
            <a:schemeClr val="tx1"/>
          </a:fontRef>
        </p:style>
      </p:cxnSp>
      <p:cxnSp>
        <p:nvCxnSpPr>
          <p:cNvPr id="4" name="직선 연결선 3"/>
          <p:cNvCxnSpPr/>
          <p:nvPr userDrawn="1"/>
        </p:nvCxnSpPr>
        <p:spPr>
          <a:xfrm rot="10800000">
            <a:off x="467784" y="3072250"/>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pic>
        <p:nvPicPr>
          <p:cNvPr id="5" name="Picture 2" descr="C:\Users\nhn\Desktop\7.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59186" y="6324600"/>
            <a:ext cx="1334650" cy="253702"/>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userDrawn="1"/>
        </p:nvSpPr>
        <p:spPr>
          <a:xfrm>
            <a:off x="7107994" y="6345070"/>
            <a:ext cx="2282997" cy="215444"/>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ko-KR" altLang="en-US" sz="800" dirty="0" smtClean="0">
                <a:gradFill>
                  <a:gsLst>
                    <a:gs pos="100000">
                      <a:prstClr val="white"/>
                    </a:gs>
                    <a:gs pos="0">
                      <a:prstClr val="white"/>
                    </a:gs>
                  </a:gsLst>
                  <a:lin ang="16200000" scaled="0"/>
                </a:gradFill>
              </a:rPr>
              <a:t>이 문서는 </a:t>
            </a:r>
            <a:r>
              <a:rPr lang="ko-KR" altLang="en-US" sz="800" dirty="0" err="1" smtClean="0">
                <a:gradFill>
                  <a:gsLst>
                    <a:gs pos="100000">
                      <a:prstClr val="white"/>
                    </a:gs>
                    <a:gs pos="0">
                      <a:prstClr val="white"/>
                    </a:gs>
                  </a:gsLst>
                  <a:lin ang="16200000" scaled="0"/>
                </a:gradFill>
              </a:rPr>
              <a:t>나눔글꼴로</a:t>
            </a:r>
            <a:r>
              <a:rPr lang="ko-KR" altLang="en-US" sz="800" dirty="0" smtClean="0">
                <a:gradFill>
                  <a:gsLst>
                    <a:gs pos="100000">
                      <a:prstClr val="white"/>
                    </a:gs>
                    <a:gs pos="0">
                      <a:prstClr val="white"/>
                    </a:gs>
                  </a:gsLst>
                  <a:lin ang="16200000" scaled="0"/>
                </a:gradFill>
              </a:rPr>
              <a:t> 작성되었습니다</a:t>
            </a:r>
            <a:r>
              <a:rPr lang="en-US" altLang="ko-KR" sz="800" dirty="0" smtClean="0">
                <a:solidFill>
                  <a:prstClr val="white">
                    <a:lumMod val="50000"/>
                  </a:prstClr>
                </a:solidFill>
              </a:rPr>
              <a:t>.  </a:t>
            </a:r>
            <a:r>
              <a:rPr lang="ko-KR" altLang="en-US" sz="800" u="sng" dirty="0" smtClean="0">
                <a:solidFill>
                  <a:prstClr val="white">
                    <a:lumMod val="95000"/>
                  </a:prstClr>
                </a:solidFill>
                <a:hlinkClick r:id="rId5"/>
              </a:rPr>
              <a:t>설치하기</a:t>
            </a:r>
            <a:endParaRPr lang="ko-KR" altLang="en-US" sz="800" u="sng" dirty="0">
              <a:solidFill>
                <a:prstClr val="white">
                  <a:lumMod val="95000"/>
                </a:prstClr>
              </a:solidFill>
            </a:endParaRPr>
          </a:p>
        </p:txBody>
      </p:sp>
      <p:sp>
        <p:nvSpPr>
          <p:cNvPr id="8" name="제목 개체 틀 1"/>
          <p:cNvSpPr>
            <a:spLocks noGrp="1"/>
          </p:cNvSpPr>
          <p:nvPr>
            <p:ph type="title" hasCustomPrompt="1"/>
          </p:nvPr>
        </p:nvSpPr>
        <p:spPr>
          <a:xfrm>
            <a:off x="350489" y="692696"/>
            <a:ext cx="8915400" cy="1656184"/>
          </a:xfrm>
          <a:prstGeom prst="rect">
            <a:avLst/>
          </a:prstGeom>
        </p:spPr>
        <p:txBody>
          <a:bodyPr vert="horz" lIns="91440" tIns="45720" rIns="91440" bIns="45720" rtlCol="0" anchor="ctr">
            <a:normAutofit/>
          </a:bodyPr>
          <a:lstStyle>
            <a:lvl1pPr algn="l">
              <a:defRPr sz="4200" b="1" spc="-150" baseline="0"/>
            </a:lvl1pPr>
          </a:lstStyle>
          <a:p>
            <a:r>
              <a:rPr lang="ko-KR" altLang="en-US" dirty="0" smtClean="0"/>
              <a:t>제목을</a:t>
            </a:r>
            <a:r>
              <a:rPr lang="en-US" altLang="ko-KR" dirty="0" smtClean="0"/>
              <a:t/>
            </a:r>
            <a:br>
              <a:rPr lang="en-US" altLang="ko-KR" dirty="0" smtClean="0"/>
            </a:br>
            <a:r>
              <a:rPr lang="ko-KR" altLang="en-US" dirty="0" smtClean="0"/>
              <a:t>입력하세요</a:t>
            </a:r>
            <a:endParaRPr lang="ko-KR" altLang="en-US" dirty="0"/>
          </a:p>
        </p:txBody>
      </p:sp>
    </p:spTree>
    <p:extLst>
      <p:ext uri="{BB962C8B-B14F-4D97-AF65-F5344CB8AC3E}">
        <p14:creationId xmlns:p14="http://schemas.microsoft.com/office/powerpoint/2010/main" val="3519850814"/>
      </p:ext>
    </p:extLst>
  </p:cSld>
  <p:clrMapOvr>
    <a:masterClrMapping/>
  </p:clrMapOvr>
  <p:transition>
    <p:fade thruBlk="1"/>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간지2_텍스트">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lum bright="-37000" contrast="-73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rot="10800000">
            <a:off x="-13759" y="-9525"/>
            <a:ext cx="9933517" cy="6877050"/>
          </a:xfrm>
          <a:prstGeom prst="rect">
            <a:avLst/>
          </a:prstGeom>
        </p:spPr>
      </p:pic>
      <p:cxnSp>
        <p:nvCxnSpPr>
          <p:cNvPr id="7" name="직선 연결선 6"/>
          <p:cNvCxnSpPr/>
          <p:nvPr userDrawn="1"/>
        </p:nvCxnSpPr>
        <p:spPr>
          <a:xfrm rot="10800000">
            <a:off x="467784" y="1412776"/>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sp>
        <p:nvSpPr>
          <p:cNvPr id="8" name="직사각형 7"/>
          <p:cNvSpPr/>
          <p:nvPr userDrawn="1"/>
        </p:nvSpPr>
        <p:spPr>
          <a:xfrm>
            <a:off x="2315382" y="6337895"/>
            <a:ext cx="761747" cy="230832"/>
          </a:xfrm>
          <a:prstGeom prst="rect">
            <a:avLst/>
          </a:prstGeom>
        </p:spPr>
        <p:txBody>
          <a:bodyPr wrap="none">
            <a:spAutoFit/>
          </a:bodyPr>
          <a:lstStyle/>
          <a:p>
            <a:r>
              <a:rPr lang="ko-KR" altLang="en-US" sz="900" dirty="0" smtClean="0">
                <a:gradFill>
                  <a:gsLst>
                    <a:gs pos="0">
                      <a:prstClr val="white"/>
                    </a:gs>
                    <a:gs pos="100000">
                      <a:prstClr val="white"/>
                    </a:gs>
                  </a:gsLst>
                  <a:lin ang="5400000" scaled="0"/>
                </a:gradFill>
              </a:rPr>
              <a:t>문서의 제목</a:t>
            </a:r>
            <a:endParaRPr lang="ko-KR" altLang="en-US" sz="900" dirty="0">
              <a:gradFill>
                <a:gsLst>
                  <a:gs pos="0">
                    <a:prstClr val="white"/>
                  </a:gs>
                  <a:gs pos="100000">
                    <a:prstClr val="white"/>
                  </a:gs>
                </a:gsLst>
                <a:lin ang="5400000" scaled="0"/>
              </a:gradFill>
            </a:endParaRPr>
          </a:p>
        </p:txBody>
      </p:sp>
      <p:sp>
        <p:nvSpPr>
          <p:cNvPr id="9" name="직사각형 8"/>
          <p:cNvSpPr/>
          <p:nvPr userDrawn="1"/>
        </p:nvSpPr>
        <p:spPr>
          <a:xfrm>
            <a:off x="9160314" y="6337895"/>
            <a:ext cx="473206" cy="230832"/>
          </a:xfrm>
          <a:prstGeom prst="rect">
            <a:avLst/>
          </a:prstGeom>
        </p:spPr>
        <p:txBody>
          <a:bodyPr wrap="none">
            <a:spAutoFit/>
          </a:bodyPr>
          <a:lstStyle/>
          <a:p>
            <a:pPr algn="r"/>
            <a:fld id="{CD11B835-C8C7-43F8-9A40-E6B116444874}" type="slidenum">
              <a:rPr lang="ko-KR" altLang="en-US" sz="900" smtClean="0">
                <a:solidFill>
                  <a:prstClr val="white"/>
                </a:solidFill>
              </a:rPr>
              <a:pPr algn="r"/>
              <a:t>‹#›</a:t>
            </a:fld>
            <a:endParaRPr lang="ko-KR" altLang="en-US" sz="900" dirty="0">
              <a:solidFill>
                <a:prstClr val="white"/>
              </a:solidFill>
            </a:endParaRPr>
          </a:p>
        </p:txBody>
      </p:sp>
      <p:sp>
        <p:nvSpPr>
          <p:cNvPr id="6" name="제목 개체 틀 1"/>
          <p:cNvSpPr>
            <a:spLocks noGrp="1"/>
          </p:cNvSpPr>
          <p:nvPr>
            <p:ph type="title" hasCustomPrompt="1"/>
          </p:nvPr>
        </p:nvSpPr>
        <p:spPr>
          <a:xfrm>
            <a:off x="2264401" y="1196752"/>
            <a:ext cx="6745049" cy="1512169"/>
          </a:xfrm>
          <a:prstGeom prst="rect">
            <a:avLst/>
          </a:prstGeom>
        </p:spPr>
        <p:txBody>
          <a:bodyPr vert="horz" lIns="91440" tIns="45720" rIns="91440" bIns="45720" rtlCol="0" anchor="ctr">
            <a:normAutofit/>
          </a:bodyPr>
          <a:lstStyle>
            <a:lvl1pPr algn="l">
              <a:defRPr sz="4200" b="0" spc="-80" baseline="0"/>
            </a:lvl1pPr>
          </a:lstStyle>
          <a:p>
            <a:r>
              <a:rPr lang="ko-KR" altLang="en-US" dirty="0" smtClean="0"/>
              <a:t>제목을</a:t>
            </a:r>
            <a:r>
              <a:rPr lang="en-US" altLang="ko-KR" dirty="0" smtClean="0"/>
              <a:t/>
            </a:r>
            <a:br>
              <a:rPr lang="en-US" altLang="ko-KR" dirty="0" smtClean="0"/>
            </a:br>
            <a:r>
              <a:rPr lang="ko-KR" altLang="en-US" dirty="0" smtClean="0"/>
              <a:t>입력하세요</a:t>
            </a:r>
            <a:endParaRPr lang="ko-KR" altLang="en-US" dirty="0"/>
          </a:p>
        </p:txBody>
      </p:sp>
    </p:spTree>
    <p:extLst>
      <p:ext uri="{BB962C8B-B14F-4D97-AF65-F5344CB8AC3E}">
        <p14:creationId xmlns:p14="http://schemas.microsoft.com/office/powerpoint/2010/main" val="574489096"/>
      </p:ext>
    </p:extLst>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495300" y="6356360"/>
            <a:ext cx="2311400" cy="365125"/>
          </a:xfrm>
          <a:prstGeom prst="rect">
            <a:avLst/>
          </a:prstGeom>
        </p:spPr>
        <p:txBody>
          <a:bodyPr/>
          <a:lstStyle/>
          <a:p>
            <a:fld id="{A26BBB77-84A5-44F6-B5CD-F5442C3FAFAD}" type="datetimeFigureOut">
              <a:rPr lang="ko-KR" altLang="en-US" smtClean="0"/>
              <a:pPr/>
              <a:t>2015-03-23</a:t>
            </a:fld>
            <a:endParaRPr lang="ko-KR" altLang="en-US"/>
          </a:p>
        </p:txBody>
      </p:sp>
      <p:sp>
        <p:nvSpPr>
          <p:cNvPr id="3" name="바닥글 개체 틀 2"/>
          <p:cNvSpPr>
            <a:spLocks noGrp="1"/>
          </p:cNvSpPr>
          <p:nvPr>
            <p:ph type="ftr" sz="quarter" idx="11"/>
          </p:nvPr>
        </p:nvSpPr>
        <p:spPr>
          <a:xfrm>
            <a:off x="3384550" y="6356360"/>
            <a:ext cx="3136900" cy="365125"/>
          </a:xfrm>
          <a:prstGeom prst="rect">
            <a:avLst/>
          </a:prstGeom>
        </p:spPr>
        <p:txBody>
          <a:bodyPr/>
          <a:lstStyle/>
          <a:p>
            <a:endParaRPr lang="ko-KR" altLang="en-US"/>
          </a:p>
        </p:txBody>
      </p:sp>
      <p:sp>
        <p:nvSpPr>
          <p:cNvPr id="4" name="슬라이드 번호 개체 틀 3"/>
          <p:cNvSpPr>
            <a:spLocks noGrp="1"/>
          </p:cNvSpPr>
          <p:nvPr>
            <p:ph type="sldNum" sz="quarter" idx="12"/>
          </p:nvPr>
        </p:nvSpPr>
        <p:spPr>
          <a:xfrm>
            <a:off x="7099300" y="6356360"/>
            <a:ext cx="2311400" cy="365125"/>
          </a:xfrm>
          <a:prstGeom prst="rect">
            <a:avLst/>
          </a:prstGeom>
        </p:spPr>
        <p:txBody>
          <a:bodyPr/>
          <a:lstStyle/>
          <a:p>
            <a:fld id="{6F32E1A9-048B-4563-A103-672C1E8C951F}" type="slidenum">
              <a:rPr lang="ko-KR" altLang="en-US" smtClean="0"/>
              <a:pPr/>
              <a:t>‹#›</a:t>
            </a:fld>
            <a:endParaRPr lang="ko-KR"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내지2_텍스트">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cstate="print">
            <a:lum bright="-37000" contrast="-73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rot="10800000">
            <a:off x="-13759" y="-9525"/>
            <a:ext cx="9933517" cy="6877050"/>
          </a:xfrm>
          <a:prstGeom prst="rect">
            <a:avLst/>
          </a:prstGeom>
        </p:spPr>
      </p:pic>
      <p:pic>
        <p:nvPicPr>
          <p:cNvPr id="11" name="Picture 2" descr="C:\Users\nhn\Desktop\7.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59186" y="6324600"/>
            <a:ext cx="1334650" cy="25370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직선 연결선 11"/>
          <p:cNvCxnSpPr/>
          <p:nvPr userDrawn="1"/>
        </p:nvCxnSpPr>
        <p:spPr>
          <a:xfrm rot="10800000">
            <a:off x="467783" y="329689"/>
            <a:ext cx="1470424" cy="0"/>
          </a:xfrm>
          <a:prstGeom prst="line">
            <a:avLst/>
          </a:prstGeom>
          <a:ln w="38100">
            <a:solidFill>
              <a:srgbClr val="FF873C"/>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userDrawn="1"/>
        </p:nvCxnSpPr>
        <p:spPr>
          <a:xfrm rot="10800000">
            <a:off x="467784" y="1420724"/>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sp>
        <p:nvSpPr>
          <p:cNvPr id="14" name="직사각형 13"/>
          <p:cNvSpPr/>
          <p:nvPr userDrawn="1"/>
        </p:nvSpPr>
        <p:spPr>
          <a:xfrm>
            <a:off x="9160314" y="6337895"/>
            <a:ext cx="473206" cy="230832"/>
          </a:xfrm>
          <a:prstGeom prst="rect">
            <a:avLst/>
          </a:prstGeom>
        </p:spPr>
        <p:txBody>
          <a:bodyPr wrap="none">
            <a:spAutoFit/>
          </a:bodyPr>
          <a:lstStyle/>
          <a:p>
            <a:pPr algn="r"/>
            <a:fld id="{CD11B835-C8C7-43F8-9A40-E6B116444874}" type="slidenum">
              <a:rPr lang="ko-KR" altLang="en-US" sz="900" smtClean="0">
                <a:solidFill>
                  <a:prstClr val="white"/>
                </a:solidFill>
              </a:rPr>
              <a:pPr algn="r"/>
              <a:t>‹#›</a:t>
            </a:fld>
            <a:endParaRPr lang="ko-KR" altLang="en-US" sz="900" dirty="0">
              <a:solidFill>
                <a:prstClr val="white"/>
              </a:solidFill>
            </a:endParaRPr>
          </a:p>
        </p:txBody>
      </p:sp>
      <p:sp>
        <p:nvSpPr>
          <p:cNvPr id="7" name="제목 개체 틀 1"/>
          <p:cNvSpPr>
            <a:spLocks noGrp="1"/>
          </p:cNvSpPr>
          <p:nvPr>
            <p:ph type="title"/>
          </p:nvPr>
        </p:nvSpPr>
        <p:spPr>
          <a:xfrm>
            <a:off x="2300705" y="210319"/>
            <a:ext cx="6084676" cy="504056"/>
          </a:xfrm>
          <a:prstGeom prst="rect">
            <a:avLst/>
          </a:prstGeom>
        </p:spPr>
        <p:txBody>
          <a:bodyPr vert="horz" lIns="91440" tIns="45720" rIns="91440" bIns="45720" rtlCol="0" anchor="ctr">
            <a:normAutofit/>
          </a:bodyPr>
          <a:lstStyle>
            <a:lvl1pPr algn="l">
              <a:defRPr sz="2400" b="0" spc="-100" baseline="0"/>
            </a:lvl1pPr>
          </a:lstStyle>
          <a:p>
            <a:r>
              <a:rPr lang="ko-KR" altLang="en-US" dirty="0" smtClean="0"/>
              <a:t>마스터 제목 스타일 편집</a:t>
            </a:r>
            <a:endParaRPr lang="ko-KR" altLang="en-US" dirty="0"/>
          </a:p>
        </p:txBody>
      </p:sp>
    </p:spTree>
    <p:extLst>
      <p:ext uri="{BB962C8B-B14F-4D97-AF65-F5344CB8AC3E}">
        <p14:creationId xmlns:p14="http://schemas.microsoft.com/office/powerpoint/2010/main" val="608395192"/>
      </p:ext>
    </p:extLst>
  </p:cSld>
  <p:clrMapOvr>
    <a:masterClrMapping/>
  </p:clrMapOvr>
  <p:transition>
    <p:fade thruBlk="1"/>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바탕2">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lum bright="-37000" contrast="-73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rot="10800000">
            <a:off x="-13759" y="-9525"/>
            <a:ext cx="9933517" cy="6877050"/>
          </a:xfrm>
          <a:prstGeom prst="rect">
            <a:avLst/>
          </a:prstGeom>
        </p:spPr>
      </p:pic>
    </p:spTree>
    <p:extLst>
      <p:ext uri="{BB962C8B-B14F-4D97-AF65-F5344CB8AC3E}">
        <p14:creationId xmlns:p14="http://schemas.microsoft.com/office/powerpoint/2010/main" val="3519850814"/>
      </p:ext>
    </p:extLst>
  </p:cSld>
  <p:clrMapOvr>
    <a:masterClrMapping/>
  </p:clrMapOvr>
  <p:transition>
    <p:fade thruBlk="1"/>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57415BD8-D507-466C-BE65-3CF0EE978C8C}" type="datetimeFigureOut">
              <a:rPr lang="ko-KR" altLang="en-US" smtClean="0">
                <a:solidFill>
                  <a:prstClr val="white"/>
                </a:solidFill>
              </a:rPr>
              <a:pPr/>
              <a:t>2015-03-23</a:t>
            </a:fld>
            <a:endParaRPr lang="ko-KR" altLang="en-US">
              <a:solidFill>
                <a:prstClr val="white"/>
              </a:solidFill>
            </a:endParaRPr>
          </a:p>
        </p:txBody>
      </p:sp>
      <p:sp>
        <p:nvSpPr>
          <p:cNvPr id="4" name="바닥글 개체 틀 3"/>
          <p:cNvSpPr>
            <a:spLocks noGrp="1"/>
          </p:cNvSpPr>
          <p:nvPr>
            <p:ph type="ftr" sz="quarter" idx="11"/>
          </p:nvPr>
        </p:nvSpPr>
        <p:spPr/>
        <p:txBody>
          <a:bodyPr/>
          <a:lstStyle/>
          <a:p>
            <a:endParaRPr lang="ko-KR" altLang="en-US">
              <a:solidFill>
                <a:prstClr val="white"/>
              </a:solidFill>
            </a:endParaRPr>
          </a:p>
        </p:txBody>
      </p:sp>
      <p:sp>
        <p:nvSpPr>
          <p:cNvPr id="5" name="슬라이드 번호 개체 틀 4"/>
          <p:cNvSpPr>
            <a:spLocks noGrp="1"/>
          </p:cNvSpPr>
          <p:nvPr>
            <p:ph type="sldNum" sz="quarter" idx="12"/>
          </p:nvPr>
        </p:nvSpPr>
        <p:spPr/>
        <p:txBody>
          <a:bodyPr/>
          <a:lstStyle/>
          <a:p>
            <a:fld id="{CD11B835-C8C7-43F8-9A40-E6B116444874}" type="slidenum">
              <a:rPr lang="ko-KR" altLang="en-US" smtClean="0">
                <a:solidFill>
                  <a:prstClr val="white"/>
                </a:solidFill>
              </a:rPr>
              <a:pPr/>
              <a:t>‹#›</a:t>
            </a:fld>
            <a:endParaRPr lang="ko-KR" altLang="en-US">
              <a:solidFill>
                <a:prstClr val="white"/>
              </a:solidFill>
            </a:endParaRPr>
          </a:p>
        </p:txBody>
      </p:sp>
    </p:spTree>
  </p:cSld>
  <p:clrMapOvr>
    <a:masterClrMapping/>
  </p:clrMapOvr>
  <p:transition>
    <p:fade thruBlk="1"/>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495300" y="6356360"/>
            <a:ext cx="2311400" cy="365125"/>
          </a:xfrm>
          <a:prstGeom prst="rect">
            <a:avLst/>
          </a:prstGeom>
        </p:spPr>
        <p:txBody>
          <a:bodyPr/>
          <a:lstStyle/>
          <a:p>
            <a:fld id="{5364B987-0F22-4DF8-9059-78C5B0FB428E}" type="datetimeFigureOut">
              <a:rPr lang="ko-KR" altLang="en-US" smtClean="0">
                <a:solidFill>
                  <a:prstClr val="black"/>
                </a:solidFill>
              </a:rPr>
              <a:pPr/>
              <a:t>2015-03-23</a:t>
            </a:fld>
            <a:endParaRPr lang="ko-KR" altLang="en-US">
              <a:solidFill>
                <a:prstClr val="black"/>
              </a:solidFill>
            </a:endParaRPr>
          </a:p>
        </p:txBody>
      </p:sp>
      <p:sp>
        <p:nvSpPr>
          <p:cNvPr id="3" name="바닥글 개체 틀 2"/>
          <p:cNvSpPr>
            <a:spLocks noGrp="1"/>
          </p:cNvSpPr>
          <p:nvPr>
            <p:ph type="ftr" sz="quarter" idx="11"/>
          </p:nvPr>
        </p:nvSpPr>
        <p:spPr>
          <a:xfrm>
            <a:off x="3384550" y="6356360"/>
            <a:ext cx="3136900" cy="365125"/>
          </a:xfrm>
          <a:prstGeom prst="rect">
            <a:avLst/>
          </a:prstGeom>
        </p:spPr>
        <p:txBody>
          <a:bodyPr/>
          <a:lstStyle/>
          <a:p>
            <a:endParaRPr lang="ko-KR" altLang="en-US">
              <a:solidFill>
                <a:prstClr val="black"/>
              </a:solidFill>
            </a:endParaRPr>
          </a:p>
        </p:txBody>
      </p:sp>
      <p:sp>
        <p:nvSpPr>
          <p:cNvPr id="4" name="슬라이드 번호 개체 틀 3"/>
          <p:cNvSpPr>
            <a:spLocks noGrp="1"/>
          </p:cNvSpPr>
          <p:nvPr>
            <p:ph type="sldNum" sz="quarter" idx="12"/>
          </p:nvPr>
        </p:nvSpPr>
        <p:spPr>
          <a:xfrm>
            <a:off x="7099300" y="6356360"/>
            <a:ext cx="2311400" cy="365125"/>
          </a:xfrm>
          <a:prstGeom prst="rect">
            <a:avLst/>
          </a:prstGeom>
        </p:spPr>
        <p:txBody>
          <a:bodyPr/>
          <a:lstStyle/>
          <a:p>
            <a:fld id="{6523B8A8-B289-4124-8B22-1ACB7A2A4456}" type="slidenum">
              <a:rPr lang="ko-KR" altLang="en-US" smtClean="0">
                <a:solidFill>
                  <a:prstClr val="black"/>
                </a:solidFill>
              </a:rPr>
              <a:pPr/>
              <a:t>‹#›</a:t>
            </a:fld>
            <a:endParaRPr lang="ko-KR" altLang="en-US">
              <a:solidFill>
                <a:prstClr val="black"/>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495300" y="6356360"/>
            <a:ext cx="2311400" cy="365125"/>
          </a:xfrm>
          <a:prstGeom prst="rect">
            <a:avLst/>
          </a:prstGeom>
        </p:spPr>
        <p:txBody>
          <a:bodyPr/>
          <a:lstStyle/>
          <a:p>
            <a:fld id="{A26BBB77-84A5-44F6-B5CD-F5442C3FAFAD}" type="datetimeFigureOut">
              <a:rPr lang="ko-KR" altLang="en-US" smtClean="0">
                <a:solidFill>
                  <a:prstClr val="black"/>
                </a:solidFill>
              </a:rPr>
              <a:pPr/>
              <a:t>2015-03-23</a:t>
            </a:fld>
            <a:endParaRPr lang="ko-KR" altLang="en-US">
              <a:solidFill>
                <a:prstClr val="black"/>
              </a:solidFill>
            </a:endParaRPr>
          </a:p>
        </p:txBody>
      </p:sp>
      <p:sp>
        <p:nvSpPr>
          <p:cNvPr id="3" name="바닥글 개체 틀 2"/>
          <p:cNvSpPr>
            <a:spLocks noGrp="1"/>
          </p:cNvSpPr>
          <p:nvPr>
            <p:ph type="ftr" sz="quarter" idx="11"/>
          </p:nvPr>
        </p:nvSpPr>
        <p:spPr>
          <a:xfrm>
            <a:off x="3384550" y="6356360"/>
            <a:ext cx="3136900" cy="365125"/>
          </a:xfrm>
          <a:prstGeom prst="rect">
            <a:avLst/>
          </a:prstGeom>
        </p:spPr>
        <p:txBody>
          <a:bodyPr/>
          <a:lstStyle/>
          <a:p>
            <a:endParaRPr lang="ko-KR" altLang="en-US">
              <a:solidFill>
                <a:prstClr val="black"/>
              </a:solidFill>
            </a:endParaRPr>
          </a:p>
        </p:txBody>
      </p:sp>
      <p:sp>
        <p:nvSpPr>
          <p:cNvPr id="4" name="슬라이드 번호 개체 틀 3"/>
          <p:cNvSpPr>
            <a:spLocks noGrp="1"/>
          </p:cNvSpPr>
          <p:nvPr>
            <p:ph type="sldNum" sz="quarter" idx="12"/>
          </p:nvPr>
        </p:nvSpPr>
        <p:spPr>
          <a:xfrm>
            <a:off x="7099300" y="6356360"/>
            <a:ext cx="2311400" cy="365125"/>
          </a:xfrm>
          <a:prstGeom prst="rect">
            <a:avLst/>
          </a:prstGeom>
        </p:spPr>
        <p:txBody>
          <a:bodyPr/>
          <a:lstStyle/>
          <a:p>
            <a:fld id="{6F32E1A9-048B-4563-A103-672C1E8C951F}" type="slidenum">
              <a:rPr lang="ko-KR" altLang="en-US" smtClean="0">
                <a:solidFill>
                  <a:prstClr val="black"/>
                </a:solidFill>
              </a:rPr>
              <a:pPr/>
              <a:t>‹#›</a:t>
            </a:fld>
            <a:endParaRPr lang="ko-KR" altLang="en-US">
              <a:solidFill>
                <a:prstClr val="black"/>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495300" y="6356360"/>
            <a:ext cx="2311400" cy="365125"/>
          </a:xfrm>
          <a:prstGeom prst="rect">
            <a:avLst/>
          </a:prstGeom>
        </p:spPr>
        <p:txBody>
          <a:bodyPr/>
          <a:lstStyle/>
          <a:p>
            <a:fld id="{5364B987-0F22-4DF8-9059-78C5B0FB428E}" type="datetimeFigureOut">
              <a:rPr lang="ko-KR" altLang="en-US" smtClean="0">
                <a:solidFill>
                  <a:prstClr val="black"/>
                </a:solidFill>
              </a:rPr>
              <a:pPr/>
              <a:t>2015-03-23</a:t>
            </a:fld>
            <a:endParaRPr lang="ko-KR" altLang="en-US">
              <a:solidFill>
                <a:prstClr val="black"/>
              </a:solidFill>
            </a:endParaRPr>
          </a:p>
        </p:txBody>
      </p:sp>
      <p:sp>
        <p:nvSpPr>
          <p:cNvPr id="3" name="바닥글 개체 틀 2"/>
          <p:cNvSpPr>
            <a:spLocks noGrp="1"/>
          </p:cNvSpPr>
          <p:nvPr>
            <p:ph type="ftr" sz="quarter" idx="11"/>
          </p:nvPr>
        </p:nvSpPr>
        <p:spPr>
          <a:xfrm>
            <a:off x="3384550" y="6356360"/>
            <a:ext cx="3136900" cy="365125"/>
          </a:xfrm>
          <a:prstGeom prst="rect">
            <a:avLst/>
          </a:prstGeom>
        </p:spPr>
        <p:txBody>
          <a:bodyPr/>
          <a:lstStyle/>
          <a:p>
            <a:endParaRPr lang="ko-KR" altLang="en-US">
              <a:solidFill>
                <a:prstClr val="black"/>
              </a:solidFill>
            </a:endParaRPr>
          </a:p>
        </p:txBody>
      </p:sp>
      <p:sp>
        <p:nvSpPr>
          <p:cNvPr id="4" name="슬라이드 번호 개체 틀 3"/>
          <p:cNvSpPr>
            <a:spLocks noGrp="1"/>
          </p:cNvSpPr>
          <p:nvPr>
            <p:ph type="sldNum" sz="quarter" idx="12"/>
          </p:nvPr>
        </p:nvSpPr>
        <p:spPr>
          <a:xfrm>
            <a:off x="7099300" y="6356360"/>
            <a:ext cx="2311400" cy="365125"/>
          </a:xfrm>
          <a:prstGeom prst="rect">
            <a:avLst/>
          </a:prstGeom>
        </p:spPr>
        <p:txBody>
          <a:bodyPr/>
          <a:lstStyle/>
          <a:p>
            <a:fld id="{6523B8A8-B289-4124-8B22-1ACB7A2A4456}" type="slidenum">
              <a:rPr lang="ko-KR" altLang="en-US" smtClean="0">
                <a:solidFill>
                  <a:prstClr val="black"/>
                </a:solidFill>
              </a:rPr>
              <a:pPr/>
              <a:t>‹#›</a:t>
            </a:fld>
            <a:endParaRPr lang="ko-KR" altLang="en-US">
              <a:solidFill>
                <a:prstClr val="black"/>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표지">
    <p:spTree>
      <p:nvGrpSpPr>
        <p:cNvPr id="1" name=""/>
        <p:cNvGrpSpPr/>
        <p:nvPr/>
      </p:nvGrpSpPr>
      <p:grpSpPr>
        <a:xfrm>
          <a:off x="0" y="0"/>
          <a:ext cx="0" cy="0"/>
          <a:chOff x="0" y="0"/>
          <a:chExt cx="0" cy="0"/>
        </a:xfrm>
      </p:grpSpPr>
      <p:cxnSp>
        <p:nvCxnSpPr>
          <p:cNvPr id="7" name="직선 연결선 6"/>
          <p:cNvCxnSpPr/>
          <p:nvPr userDrawn="1"/>
        </p:nvCxnSpPr>
        <p:spPr>
          <a:xfrm rot="10800000">
            <a:off x="467783" y="553661"/>
            <a:ext cx="1470424" cy="0"/>
          </a:xfrm>
          <a:prstGeom prst="line">
            <a:avLst/>
          </a:prstGeom>
          <a:ln w="38100">
            <a:solidFill>
              <a:srgbClr val="FF873C"/>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userDrawn="1"/>
        </p:nvCxnSpPr>
        <p:spPr>
          <a:xfrm rot="10800000">
            <a:off x="467787" y="3072250"/>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pic>
        <p:nvPicPr>
          <p:cNvPr id="9" name="Picture 2" descr="C:\Users\nhn\Desktop\7.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59191" y="6324600"/>
            <a:ext cx="1334650" cy="253702"/>
          </a:xfrm>
          <a:prstGeom prst="rect">
            <a:avLst/>
          </a:prstGeom>
          <a:noFill/>
          <a:extLst>
            <a:ext uri="{909E8E84-426E-40DD-AFC4-6F175D3DCCD1}">
              <a14:hiddenFill xmlns:a14="http://schemas.microsoft.com/office/drawing/2010/main">
                <a:solidFill>
                  <a:srgbClr val="FFFFFF"/>
                </a:solidFill>
              </a14:hiddenFill>
            </a:ext>
          </a:extLst>
        </p:spPr>
      </p:pic>
      <p:sp>
        <p:nvSpPr>
          <p:cNvPr id="10" name="직사각형 9"/>
          <p:cNvSpPr/>
          <p:nvPr userDrawn="1"/>
        </p:nvSpPr>
        <p:spPr>
          <a:xfrm>
            <a:off x="7107996" y="6345070"/>
            <a:ext cx="2282997" cy="215444"/>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ko-KR" altLang="en-US" sz="800" dirty="0" smtClean="0">
                <a:gradFill>
                  <a:gsLst>
                    <a:gs pos="100000">
                      <a:prstClr val="white"/>
                    </a:gs>
                    <a:gs pos="0">
                      <a:prstClr val="white"/>
                    </a:gs>
                  </a:gsLst>
                  <a:lin ang="16200000" scaled="0"/>
                </a:gradFill>
              </a:rPr>
              <a:t>이 문서는 </a:t>
            </a:r>
            <a:r>
              <a:rPr lang="ko-KR" altLang="en-US" sz="800" dirty="0" err="1" smtClean="0">
                <a:gradFill>
                  <a:gsLst>
                    <a:gs pos="100000">
                      <a:prstClr val="white"/>
                    </a:gs>
                    <a:gs pos="0">
                      <a:prstClr val="white"/>
                    </a:gs>
                  </a:gsLst>
                  <a:lin ang="16200000" scaled="0"/>
                </a:gradFill>
              </a:rPr>
              <a:t>나눔글꼴로</a:t>
            </a:r>
            <a:r>
              <a:rPr lang="ko-KR" altLang="en-US" sz="800" dirty="0" smtClean="0">
                <a:gradFill>
                  <a:gsLst>
                    <a:gs pos="100000">
                      <a:prstClr val="white"/>
                    </a:gs>
                    <a:gs pos="0">
                      <a:prstClr val="white"/>
                    </a:gs>
                  </a:gsLst>
                  <a:lin ang="16200000" scaled="0"/>
                </a:gradFill>
              </a:rPr>
              <a:t> 작성되었습니다</a:t>
            </a:r>
            <a:r>
              <a:rPr lang="en-US" altLang="ko-KR" sz="800" dirty="0" smtClean="0">
                <a:solidFill>
                  <a:prstClr val="white">
                    <a:lumMod val="50000"/>
                  </a:prstClr>
                </a:solidFill>
              </a:rPr>
              <a:t>.  </a:t>
            </a:r>
            <a:r>
              <a:rPr lang="ko-KR" altLang="en-US" sz="800" u="sng" dirty="0" smtClean="0">
                <a:solidFill>
                  <a:prstClr val="white">
                    <a:lumMod val="95000"/>
                  </a:prstClr>
                </a:solidFill>
                <a:hlinkClick r:id="rId3"/>
              </a:rPr>
              <a:t>설치하기</a:t>
            </a:r>
            <a:endParaRPr lang="ko-KR" altLang="en-US" sz="800" u="sng" dirty="0">
              <a:solidFill>
                <a:prstClr val="white">
                  <a:lumMod val="95000"/>
                </a:prstClr>
              </a:solidFill>
            </a:endParaRPr>
          </a:p>
        </p:txBody>
      </p:sp>
    </p:spTree>
    <p:extLst>
      <p:ext uri="{BB962C8B-B14F-4D97-AF65-F5344CB8AC3E}">
        <p14:creationId xmlns:p14="http://schemas.microsoft.com/office/powerpoint/2010/main" val="608395192"/>
      </p:ext>
    </p:extLst>
  </p:cSld>
  <p:clrMapOvr>
    <a:masterClrMapping/>
  </p:clrMapOvr>
  <p:transition>
    <p:fade thruBlk="1"/>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간지">
    <p:spTree>
      <p:nvGrpSpPr>
        <p:cNvPr id="1" name=""/>
        <p:cNvGrpSpPr/>
        <p:nvPr/>
      </p:nvGrpSpPr>
      <p:grpSpPr>
        <a:xfrm>
          <a:off x="0" y="0"/>
          <a:ext cx="0" cy="0"/>
          <a:chOff x="0" y="0"/>
          <a:chExt cx="0" cy="0"/>
        </a:xfrm>
      </p:grpSpPr>
      <p:cxnSp>
        <p:nvCxnSpPr>
          <p:cNvPr id="7" name="직선 연결선 6"/>
          <p:cNvCxnSpPr/>
          <p:nvPr userDrawn="1"/>
        </p:nvCxnSpPr>
        <p:spPr>
          <a:xfrm rot="10800000">
            <a:off x="467787" y="1412776"/>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sp>
        <p:nvSpPr>
          <p:cNvPr id="8" name="직사각형 7"/>
          <p:cNvSpPr/>
          <p:nvPr userDrawn="1"/>
        </p:nvSpPr>
        <p:spPr>
          <a:xfrm>
            <a:off x="2315387" y="6337895"/>
            <a:ext cx="761747" cy="230832"/>
          </a:xfrm>
          <a:prstGeom prst="rect">
            <a:avLst/>
          </a:prstGeom>
        </p:spPr>
        <p:txBody>
          <a:bodyPr wrap="none">
            <a:spAutoFit/>
          </a:bodyPr>
          <a:lstStyle/>
          <a:p>
            <a:r>
              <a:rPr lang="ko-KR" altLang="en-US" sz="900" dirty="0" smtClean="0">
                <a:gradFill>
                  <a:gsLst>
                    <a:gs pos="0">
                      <a:prstClr val="white"/>
                    </a:gs>
                    <a:gs pos="100000">
                      <a:prstClr val="white"/>
                    </a:gs>
                  </a:gsLst>
                  <a:lin ang="5400000" scaled="0"/>
                </a:gradFill>
              </a:rPr>
              <a:t>문서의 제목</a:t>
            </a:r>
            <a:endParaRPr lang="ko-KR" altLang="en-US" sz="900" dirty="0">
              <a:gradFill>
                <a:gsLst>
                  <a:gs pos="0">
                    <a:prstClr val="white"/>
                  </a:gs>
                  <a:gs pos="100000">
                    <a:prstClr val="white"/>
                  </a:gs>
                </a:gsLst>
                <a:lin ang="5400000" scaled="0"/>
              </a:gradFill>
            </a:endParaRPr>
          </a:p>
        </p:txBody>
      </p:sp>
      <p:sp>
        <p:nvSpPr>
          <p:cNvPr id="9" name="직사각형 8"/>
          <p:cNvSpPr/>
          <p:nvPr userDrawn="1"/>
        </p:nvSpPr>
        <p:spPr>
          <a:xfrm>
            <a:off x="9160314" y="6337895"/>
            <a:ext cx="473206" cy="230832"/>
          </a:xfrm>
          <a:prstGeom prst="rect">
            <a:avLst/>
          </a:prstGeom>
        </p:spPr>
        <p:txBody>
          <a:bodyPr wrap="none">
            <a:spAutoFit/>
          </a:bodyPr>
          <a:lstStyle/>
          <a:p>
            <a:pPr algn="r"/>
            <a:fld id="{CD11B835-C8C7-43F8-9A40-E6B116444874}" type="slidenum">
              <a:rPr lang="ko-KR" altLang="en-US" sz="900" smtClean="0">
                <a:solidFill>
                  <a:prstClr val="white"/>
                </a:solidFill>
              </a:rPr>
              <a:pPr algn="r"/>
              <a:t>‹#›</a:t>
            </a:fld>
            <a:endParaRPr lang="ko-KR" altLang="en-US" sz="900" dirty="0">
              <a:solidFill>
                <a:prstClr val="white"/>
              </a:solidFill>
            </a:endParaRPr>
          </a:p>
        </p:txBody>
      </p:sp>
    </p:spTree>
    <p:extLst>
      <p:ext uri="{BB962C8B-B14F-4D97-AF65-F5344CB8AC3E}">
        <p14:creationId xmlns:p14="http://schemas.microsoft.com/office/powerpoint/2010/main" val="574489096"/>
      </p:ext>
    </p:extLst>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0.xml"/><Relationship Id="rId1"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1.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image" Target="../media/image4.png"/><Relationship Id="rId2" Type="http://schemas.openxmlformats.org/officeDocument/2006/relationships/slideLayout" Target="../slideLayouts/slideLayout9.xml"/><Relationship Id="rId16" Type="http://schemas.openxmlformats.org/officeDocument/2006/relationships/theme" Target="../theme/theme5.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image" Target="../media/image4.png"/><Relationship Id="rId2" Type="http://schemas.openxmlformats.org/officeDocument/2006/relationships/slideLayout" Target="../slideLayouts/slideLayout24.xml"/><Relationship Id="rId16" Type="http://schemas.openxmlformats.org/officeDocument/2006/relationships/theme" Target="../theme/theme6.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image" Target="../media/image4.png"/><Relationship Id="rId2" Type="http://schemas.openxmlformats.org/officeDocument/2006/relationships/slideLayout" Target="../slideLayouts/slideLayout39.xml"/><Relationship Id="rId16" Type="http://schemas.openxmlformats.org/officeDocument/2006/relationships/theme" Target="../theme/theme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8.xml"/><Relationship Id="rId1" Type="http://schemas.openxmlformats.org/officeDocument/2006/relationships/slideLayout" Target="../slideLayouts/slideLayout53.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9.xml"/><Relationship Id="rId1"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8" name="그림 11" descr="b.jpg"/>
          <p:cNvPicPr>
            <a:picLocks noChangeAspect="1"/>
          </p:cNvPicPr>
          <p:nvPr/>
        </p:nvPicPr>
        <p:blipFill>
          <a:blip r:embed="rId5" cstate="print"/>
          <a:srcRect/>
          <a:stretch>
            <a:fillRect/>
          </a:stretch>
        </p:blipFill>
        <p:spPr bwMode="auto">
          <a:xfrm>
            <a:off x="0" y="0"/>
            <a:ext cx="9906000" cy="6858000"/>
          </a:xfrm>
          <a:prstGeom prst="rect">
            <a:avLst/>
          </a:prstGeom>
          <a:noFill/>
          <a:ln w="9525">
            <a:noFill/>
            <a:miter lim="800000"/>
            <a:headEnd/>
            <a:tailEnd/>
          </a:ln>
        </p:spPr>
      </p:pic>
      <p:grpSp>
        <p:nvGrpSpPr>
          <p:cNvPr id="7" name="그룹 135"/>
          <p:cNvGrpSpPr/>
          <p:nvPr/>
        </p:nvGrpSpPr>
        <p:grpSpPr>
          <a:xfrm rot="16200000">
            <a:off x="4800298" y="1453901"/>
            <a:ext cx="73828" cy="10137576"/>
            <a:chOff x="2062976" y="1365068"/>
            <a:chExt cx="73828" cy="5785826"/>
          </a:xfrm>
        </p:grpSpPr>
        <p:sp>
          <p:nvSpPr>
            <p:cNvPr id="8" name="양쪽 모서리가 둥근 사각형 7"/>
            <p:cNvSpPr/>
            <p:nvPr/>
          </p:nvSpPr>
          <p:spPr>
            <a:xfrm rot="16200000">
              <a:off x="-793023" y="4221067"/>
              <a:ext cx="5785825" cy="73828"/>
            </a:xfrm>
            <a:prstGeom prst="round2SameRect">
              <a:avLst>
                <a:gd name="adj1" fmla="val 50000"/>
                <a:gd name="adj2" fmla="val 0"/>
              </a:avLst>
            </a:prstGeom>
            <a:gradFill>
              <a:gsLst>
                <a:gs pos="0">
                  <a:schemeClr val="bg1">
                    <a:lumMod val="85000"/>
                    <a:alpha val="0"/>
                  </a:schemeClr>
                </a:gs>
                <a:gs pos="100000">
                  <a:srgbClr val="B2B2B2">
                    <a:alpha val="36863"/>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7965" tIns="43983" rIns="87965" bIns="43983" anchor="ctr"/>
            <a:lstStyle/>
            <a:p>
              <a:pPr algn="ctr" defTabSz="1003420" latinLnBrk="0">
                <a:defRPr/>
              </a:pPr>
              <a:endParaRPr lang="ko-KR" altLang="en-US" dirty="0"/>
            </a:p>
          </p:txBody>
        </p:sp>
        <p:cxnSp>
          <p:nvCxnSpPr>
            <p:cNvPr id="9" name="직선 연결선 8"/>
            <p:cNvCxnSpPr/>
            <p:nvPr/>
          </p:nvCxnSpPr>
          <p:spPr>
            <a:xfrm rot="5400000" flipV="1">
              <a:off x="-757421" y="4256670"/>
              <a:ext cx="5785200" cy="3248"/>
            </a:xfrm>
            <a:prstGeom prst="line">
              <a:avLst/>
            </a:prstGeom>
            <a:ln w="9525">
              <a:solidFill>
                <a:srgbClr val="C4C4C4"/>
              </a:solidFill>
            </a:ln>
          </p:spPr>
          <p:style>
            <a:lnRef idx="1">
              <a:schemeClr val="accent1"/>
            </a:lnRef>
            <a:fillRef idx="0">
              <a:schemeClr val="accent1"/>
            </a:fillRef>
            <a:effectRef idx="0">
              <a:schemeClr val="accent1"/>
            </a:effectRef>
            <a:fontRef idx="minor">
              <a:schemeClr val="tx1"/>
            </a:fontRef>
          </p:style>
        </p:cxnSp>
      </p:grpSp>
      <p:sp>
        <p:nvSpPr>
          <p:cNvPr id="10" name="슬라이드 번호 개체 틀 4"/>
          <p:cNvSpPr txBox="1">
            <a:spLocks/>
          </p:cNvSpPr>
          <p:nvPr/>
        </p:nvSpPr>
        <p:spPr bwMode="auto">
          <a:xfrm>
            <a:off x="7301414" y="6686902"/>
            <a:ext cx="1818980" cy="92333"/>
          </a:xfrm>
          <a:prstGeom prst="rect">
            <a:avLst/>
          </a:prstGeom>
          <a:noFill/>
          <a:ln w="9525">
            <a:noFill/>
            <a:miter lim="800000"/>
            <a:headEnd/>
            <a:tailEnd/>
          </a:ln>
        </p:spPr>
        <p:txBody>
          <a:bodyPr wrap="square" lIns="0" tIns="0" rIns="0" bIns="0">
            <a:spAutoFit/>
            <a:scene3d>
              <a:camera prst="orthographicFront"/>
              <a:lightRig rig="threePt" dir="t"/>
            </a:scene3d>
            <a:sp3d>
              <a:bevelT w="0" h="0"/>
            </a:sp3d>
          </a:bodyPr>
          <a:lstStyle/>
          <a:p>
            <a:pPr algn="r" defTabSz="954088" latinLnBrk="0">
              <a:defRPr/>
            </a:pPr>
            <a:r>
              <a:rPr kumimoji="0" lang="en-US" altLang="ko-KR" sz="600" b="0" dirty="0" smtClean="0">
                <a:solidFill>
                  <a:schemeClr val="tx1">
                    <a:lumMod val="50000"/>
                    <a:lumOff val="50000"/>
                  </a:schemeClr>
                </a:solidFill>
                <a:latin typeface="나눔고딕" pitchFamily="50" charset="-127"/>
                <a:ea typeface="나눔고딕" pitchFamily="50" charset="-127"/>
              </a:rPr>
              <a:t>Copyright</a:t>
            </a:r>
            <a:r>
              <a:rPr kumimoji="0" lang="en-US" altLang="ko-KR" sz="600" b="0" baseline="0" dirty="0" smtClean="0">
                <a:solidFill>
                  <a:schemeClr val="tx1">
                    <a:lumMod val="50000"/>
                    <a:lumOff val="50000"/>
                  </a:schemeClr>
                </a:solidFill>
                <a:latin typeface="나눔고딕" pitchFamily="50" charset="-127"/>
                <a:ea typeface="나눔고딕" pitchFamily="50" charset="-127"/>
              </a:rPr>
              <a:t> 2012 SK C&amp;C All right reserved</a:t>
            </a:r>
            <a:endParaRPr kumimoji="0" lang="en-US" altLang="ko-KR" sz="600" b="0" dirty="0">
              <a:solidFill>
                <a:schemeClr val="tx1">
                  <a:lumMod val="50000"/>
                  <a:lumOff val="50000"/>
                </a:schemeClr>
              </a:solidFill>
              <a:latin typeface="나눔고딕" pitchFamily="50" charset="-127"/>
              <a:ea typeface="나눔고딕" pitchFamily="50" charset="-127"/>
            </a:endParaRPr>
          </a:p>
        </p:txBody>
      </p:sp>
      <p:pic>
        <p:nvPicPr>
          <p:cNvPr id="11" name="그림 10" descr="로고_skcc.png"/>
          <p:cNvPicPr>
            <a:picLocks noChangeAspect="1"/>
          </p:cNvPicPr>
          <p:nvPr/>
        </p:nvPicPr>
        <p:blipFill>
          <a:blip r:embed="rId6" cstate="print"/>
          <a:stretch>
            <a:fillRect/>
          </a:stretch>
        </p:blipFill>
        <p:spPr>
          <a:xfrm>
            <a:off x="9203777" y="6588954"/>
            <a:ext cx="316511" cy="172643"/>
          </a:xfrm>
          <a:prstGeom prst="rect">
            <a:avLst/>
          </a:prstGeom>
        </p:spPr>
      </p:pic>
      <p:grpSp>
        <p:nvGrpSpPr>
          <p:cNvPr id="12" name="그룹 13"/>
          <p:cNvGrpSpPr/>
          <p:nvPr/>
        </p:nvGrpSpPr>
        <p:grpSpPr>
          <a:xfrm>
            <a:off x="-3169" y="496096"/>
            <a:ext cx="9909175" cy="36001"/>
            <a:chOff x="0" y="-1"/>
            <a:chExt cx="9909175" cy="36001"/>
          </a:xfrm>
        </p:grpSpPr>
        <p:sp>
          <p:nvSpPr>
            <p:cNvPr id="13" name="Rectangle 473"/>
            <p:cNvSpPr>
              <a:spLocks noChangeArrowheads="1"/>
            </p:cNvSpPr>
            <p:nvPr userDrawn="1"/>
          </p:nvSpPr>
          <p:spPr bwMode="auto">
            <a:xfrm>
              <a:off x="0" y="0"/>
              <a:ext cx="1483200" cy="36000"/>
            </a:xfrm>
            <a:prstGeom prst="rect">
              <a:avLst/>
            </a:prstGeom>
            <a:solidFill>
              <a:srgbClr val="73101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defTabSz="1043093" rtl="0" eaLnBrk="0" latinLnBrk="1" hangingPunct="0">
                <a:lnSpc>
                  <a:spcPts val="1499"/>
                </a:lnSpc>
                <a:buClr>
                  <a:srgbClr val="0000FF"/>
                </a:buClr>
                <a:buSzPct val="90000"/>
                <a:defRPr/>
              </a:pPr>
              <a:endParaRPr lang="ko-KR" altLang="en-US" sz="1000" kern="1200" dirty="0">
                <a:solidFill>
                  <a:schemeClr val="lt1"/>
                </a:solidFill>
                <a:latin typeface="Rix고딕 B" pitchFamily="18" charset="-127"/>
                <a:ea typeface="Rix고딕 B" pitchFamily="18" charset="-127"/>
                <a:cs typeface="+mn-cs"/>
              </a:endParaRPr>
            </a:p>
          </p:txBody>
        </p:sp>
        <p:sp>
          <p:nvSpPr>
            <p:cNvPr id="14" name="Rectangle 473"/>
            <p:cNvSpPr>
              <a:spLocks noChangeArrowheads="1"/>
            </p:cNvSpPr>
            <p:nvPr userDrawn="1"/>
          </p:nvSpPr>
          <p:spPr bwMode="auto">
            <a:xfrm>
              <a:off x="1483726" y="0"/>
              <a:ext cx="360000" cy="36000"/>
            </a:xfrm>
            <a:prstGeom prst="rect">
              <a:avLst/>
            </a:prstGeom>
            <a:solidFill>
              <a:srgbClr val="E31936"/>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defTabSz="1043093" rtl="0" eaLnBrk="0" latinLnBrk="1" hangingPunct="0">
                <a:lnSpc>
                  <a:spcPts val="1499"/>
                </a:lnSpc>
                <a:buClr>
                  <a:srgbClr val="0000FF"/>
                </a:buClr>
                <a:buSzPct val="90000"/>
                <a:defRPr/>
              </a:pPr>
              <a:endParaRPr lang="ko-KR" altLang="en-US" sz="1000" kern="1200" dirty="0">
                <a:solidFill>
                  <a:schemeClr val="lt1"/>
                </a:solidFill>
                <a:latin typeface="Rix고딕 B" pitchFamily="18" charset="-127"/>
                <a:ea typeface="Rix고딕 B" pitchFamily="18" charset="-127"/>
                <a:cs typeface="+mn-cs"/>
              </a:endParaRPr>
            </a:p>
          </p:txBody>
        </p:sp>
        <p:sp>
          <p:nvSpPr>
            <p:cNvPr id="15" name="Rectangle 473"/>
            <p:cNvSpPr>
              <a:spLocks noChangeArrowheads="1"/>
            </p:cNvSpPr>
            <p:nvPr userDrawn="1"/>
          </p:nvSpPr>
          <p:spPr bwMode="auto">
            <a:xfrm>
              <a:off x="1844252" y="0"/>
              <a:ext cx="180000" cy="36000"/>
            </a:xfrm>
            <a:prstGeom prst="rect">
              <a:avLst/>
            </a:prstGeom>
            <a:solidFill>
              <a:srgbClr val="F58025"/>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defTabSz="1043093" rtl="0" eaLnBrk="0" latinLnBrk="1" hangingPunct="0">
                <a:lnSpc>
                  <a:spcPts val="1499"/>
                </a:lnSpc>
                <a:buClr>
                  <a:srgbClr val="0000FF"/>
                </a:buClr>
                <a:buSzPct val="90000"/>
                <a:defRPr/>
              </a:pPr>
              <a:endParaRPr lang="ko-KR" altLang="en-US" sz="1000" kern="1200" dirty="0">
                <a:solidFill>
                  <a:schemeClr val="lt1"/>
                </a:solidFill>
                <a:latin typeface="Rix고딕 B" pitchFamily="18" charset="-127"/>
                <a:ea typeface="Rix고딕 B" pitchFamily="18" charset="-127"/>
                <a:cs typeface="+mn-cs"/>
              </a:endParaRPr>
            </a:p>
          </p:txBody>
        </p:sp>
        <p:sp>
          <p:nvSpPr>
            <p:cNvPr id="16" name="Rectangle 473"/>
            <p:cNvSpPr>
              <a:spLocks noChangeArrowheads="1"/>
            </p:cNvSpPr>
            <p:nvPr userDrawn="1"/>
          </p:nvSpPr>
          <p:spPr bwMode="auto">
            <a:xfrm>
              <a:off x="2024779" y="-1"/>
              <a:ext cx="7884396" cy="36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30175" indent="-7938" algn="l" defTabSz="995690" rtl="0" eaLnBrk="1" fontAlgn="auto" latinLnBrk="1" hangingPunct="1">
                <a:lnSpc>
                  <a:spcPts val="1499"/>
                </a:lnSpc>
                <a:spcBef>
                  <a:spcPts val="0"/>
                </a:spcBef>
                <a:spcAft>
                  <a:spcPts val="0"/>
                </a:spcAft>
                <a:buClr>
                  <a:srgbClr val="0000FF"/>
                </a:buClr>
                <a:buSzPct val="90000"/>
                <a:defRPr/>
              </a:pPr>
              <a:endParaRPr kumimoji="0" lang="ko-KR" altLang="en-US" sz="1300" kern="1200" spc="-80" dirty="0">
                <a:solidFill>
                  <a:schemeClr val="tx1">
                    <a:lumMod val="75000"/>
                    <a:lumOff val="25000"/>
                  </a:schemeClr>
                </a:solidFill>
                <a:latin typeface="Rix고딕 M" pitchFamily="18" charset="-127"/>
                <a:ea typeface="Rix고딕 M" pitchFamily="18" charset="-127"/>
                <a:cs typeface="+mn-cs"/>
              </a:endParaRPr>
            </a:p>
          </p:txBody>
        </p:sp>
      </p:grpSp>
      <p:sp>
        <p:nvSpPr>
          <p:cNvPr id="17" name="Rectangle 41"/>
          <p:cNvSpPr>
            <a:spLocks noChangeArrowheads="1"/>
          </p:cNvSpPr>
          <p:nvPr/>
        </p:nvSpPr>
        <p:spPr bwMode="auto">
          <a:xfrm>
            <a:off x="4665000" y="6651586"/>
            <a:ext cx="576000" cy="144000"/>
          </a:xfrm>
          <a:prstGeom prst="rect">
            <a:avLst/>
          </a:prstGeom>
          <a:noFill/>
          <a:ln w="9525">
            <a:noFill/>
            <a:miter lim="800000"/>
            <a:headEnd/>
            <a:tailEnd/>
          </a:ln>
          <a:effectLst/>
        </p:spPr>
        <p:txBody>
          <a:bodyPr wrap="none" lIns="0" tIns="0" rIns="0" bIns="0" anchor="ctr">
            <a:scene3d>
              <a:camera prst="orthographicFront"/>
              <a:lightRig rig="threePt" dir="t"/>
            </a:scene3d>
            <a:sp3d>
              <a:bevelT w="1270"/>
            </a:sp3d>
          </a:bodyPr>
          <a:lstStyle/>
          <a:p>
            <a:pPr algn="ctr" fontAlgn="auto" latinLnBrk="0">
              <a:spcBef>
                <a:spcPts val="0"/>
              </a:spcBef>
              <a:spcAft>
                <a:spcPts val="0"/>
              </a:spcAft>
              <a:defRPr/>
            </a:pPr>
            <a:r>
              <a:rPr kumimoji="0" lang="en-US" altLang="ko-KR" sz="800" kern="0" dirty="0">
                <a:solidFill>
                  <a:schemeClr val="tx1">
                    <a:lumMod val="85000"/>
                    <a:lumOff val="15000"/>
                  </a:schemeClr>
                </a:solidFill>
                <a:latin typeface="Arial" pitchFamily="34" charset="0"/>
                <a:ea typeface="Rix고딕 B" pitchFamily="18" charset="-127"/>
                <a:cs typeface="Arial" pitchFamily="34" charset="0"/>
              </a:rPr>
              <a:t>- </a:t>
            </a:r>
            <a:fld id="{095846B3-B5FD-4FCC-A2DE-5D33553567A8}" type="slidenum">
              <a:rPr kumimoji="0" lang="en-US" altLang="ko-KR" sz="800" kern="0">
                <a:solidFill>
                  <a:schemeClr val="tx1">
                    <a:lumMod val="85000"/>
                    <a:lumOff val="15000"/>
                  </a:schemeClr>
                </a:solidFill>
                <a:latin typeface="Arial" pitchFamily="34" charset="0"/>
                <a:ea typeface="Rix고딕 B" pitchFamily="18" charset="-127"/>
                <a:cs typeface="Arial" pitchFamily="34" charset="0"/>
              </a:rPr>
              <a:pPr algn="ctr" fontAlgn="auto" latinLnBrk="0">
                <a:spcBef>
                  <a:spcPts val="0"/>
                </a:spcBef>
                <a:spcAft>
                  <a:spcPts val="0"/>
                </a:spcAft>
                <a:defRPr/>
              </a:pPr>
              <a:t>‹#›</a:t>
            </a:fld>
            <a:r>
              <a:rPr kumimoji="0" lang="en-US" altLang="ko-KR" sz="800" kern="0" dirty="0">
                <a:solidFill>
                  <a:schemeClr val="tx1">
                    <a:lumMod val="85000"/>
                    <a:lumOff val="15000"/>
                  </a:schemeClr>
                </a:solidFill>
                <a:latin typeface="Arial" pitchFamily="34" charset="0"/>
                <a:ea typeface="Rix고딕 B" pitchFamily="18" charset="-127"/>
                <a:cs typeface="Arial" pitchFamily="34" charset="0"/>
              </a:rPr>
              <a:t> -</a:t>
            </a:r>
            <a:endParaRPr kumimoji="0" lang="ko-KR" altLang="en-US" sz="800" kern="0" dirty="0">
              <a:solidFill>
                <a:schemeClr val="tx1">
                  <a:lumMod val="85000"/>
                  <a:lumOff val="15000"/>
                </a:schemeClr>
              </a:solidFill>
              <a:latin typeface="Arial" pitchFamily="34" charset="0"/>
              <a:ea typeface="Rix고딕 B" pitchFamily="18" charset="-127"/>
              <a:cs typeface="Arial"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724" r:id="rId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 name="그룹 135"/>
          <p:cNvGrpSpPr/>
          <p:nvPr/>
        </p:nvGrpSpPr>
        <p:grpSpPr>
          <a:xfrm rot="16200000">
            <a:off x="4800298" y="1453901"/>
            <a:ext cx="73828" cy="10137576"/>
            <a:chOff x="2062976" y="1365068"/>
            <a:chExt cx="73828" cy="5785826"/>
          </a:xfrm>
        </p:grpSpPr>
        <p:sp>
          <p:nvSpPr>
            <p:cNvPr id="8" name="양쪽 모서리가 둥근 사각형 7"/>
            <p:cNvSpPr/>
            <p:nvPr/>
          </p:nvSpPr>
          <p:spPr>
            <a:xfrm rot="16200000">
              <a:off x="-793023" y="4221067"/>
              <a:ext cx="5785825" cy="73828"/>
            </a:xfrm>
            <a:prstGeom prst="round2SameRect">
              <a:avLst>
                <a:gd name="adj1" fmla="val 50000"/>
                <a:gd name="adj2" fmla="val 0"/>
              </a:avLst>
            </a:prstGeom>
            <a:gradFill>
              <a:gsLst>
                <a:gs pos="0">
                  <a:schemeClr val="bg1">
                    <a:lumMod val="85000"/>
                    <a:alpha val="0"/>
                  </a:schemeClr>
                </a:gs>
                <a:gs pos="100000">
                  <a:srgbClr val="B2B2B2">
                    <a:alpha val="36863"/>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7965" tIns="43983" rIns="87965" bIns="43983" anchor="ctr"/>
            <a:lstStyle/>
            <a:p>
              <a:pPr algn="ctr" defTabSz="1003420" latinLnBrk="0">
                <a:defRPr/>
              </a:pPr>
              <a:endParaRPr lang="ko-KR" altLang="en-US" dirty="0">
                <a:solidFill>
                  <a:prstClr val="white"/>
                </a:solidFill>
              </a:endParaRPr>
            </a:p>
          </p:txBody>
        </p:sp>
        <p:cxnSp>
          <p:nvCxnSpPr>
            <p:cNvPr id="9" name="직선 연결선 8"/>
            <p:cNvCxnSpPr/>
            <p:nvPr/>
          </p:nvCxnSpPr>
          <p:spPr>
            <a:xfrm rot="5400000" flipV="1">
              <a:off x="-757421" y="4256670"/>
              <a:ext cx="5785200" cy="3248"/>
            </a:xfrm>
            <a:prstGeom prst="line">
              <a:avLst/>
            </a:prstGeom>
            <a:ln w="9525">
              <a:solidFill>
                <a:srgbClr val="C4C4C4"/>
              </a:solidFill>
            </a:ln>
          </p:spPr>
          <p:style>
            <a:lnRef idx="1">
              <a:schemeClr val="accent1"/>
            </a:lnRef>
            <a:fillRef idx="0">
              <a:schemeClr val="accent1"/>
            </a:fillRef>
            <a:effectRef idx="0">
              <a:schemeClr val="accent1"/>
            </a:effectRef>
            <a:fontRef idx="minor">
              <a:schemeClr val="tx1"/>
            </a:fontRef>
          </p:style>
        </p:cxnSp>
      </p:grpSp>
      <p:sp>
        <p:nvSpPr>
          <p:cNvPr id="10" name="슬라이드 번호 개체 틀 4"/>
          <p:cNvSpPr txBox="1">
            <a:spLocks/>
          </p:cNvSpPr>
          <p:nvPr/>
        </p:nvSpPr>
        <p:spPr bwMode="auto">
          <a:xfrm>
            <a:off x="7301414" y="6686902"/>
            <a:ext cx="1818980" cy="92333"/>
          </a:xfrm>
          <a:prstGeom prst="rect">
            <a:avLst/>
          </a:prstGeom>
          <a:noFill/>
          <a:ln w="9525">
            <a:noFill/>
            <a:miter lim="800000"/>
            <a:headEnd/>
            <a:tailEnd/>
          </a:ln>
        </p:spPr>
        <p:txBody>
          <a:bodyPr wrap="square" lIns="0" tIns="0" rIns="0" bIns="0">
            <a:spAutoFit/>
            <a:scene3d>
              <a:camera prst="orthographicFront"/>
              <a:lightRig rig="threePt" dir="t"/>
            </a:scene3d>
            <a:sp3d>
              <a:bevelT w="0" h="0"/>
            </a:sp3d>
          </a:bodyPr>
          <a:lstStyle/>
          <a:p>
            <a:pPr algn="r" defTabSz="954088" latinLnBrk="0">
              <a:defRPr/>
            </a:pPr>
            <a:r>
              <a:rPr lang="en-US" altLang="ko-KR" sz="600" dirty="0" smtClean="0">
                <a:solidFill>
                  <a:prstClr val="black">
                    <a:lumMod val="50000"/>
                    <a:lumOff val="50000"/>
                  </a:prstClr>
                </a:solidFill>
                <a:latin typeface="나눔고딕" pitchFamily="50" charset="-127"/>
                <a:ea typeface="나눔고딕" pitchFamily="50" charset="-127"/>
              </a:rPr>
              <a:t>Copyright 2012 SK C&amp;C All right reserved</a:t>
            </a:r>
            <a:endParaRPr lang="en-US" altLang="ko-KR" sz="600" dirty="0">
              <a:solidFill>
                <a:prstClr val="black">
                  <a:lumMod val="50000"/>
                  <a:lumOff val="50000"/>
                </a:prstClr>
              </a:solidFill>
              <a:latin typeface="나눔고딕" pitchFamily="50" charset="-127"/>
              <a:ea typeface="나눔고딕" pitchFamily="50" charset="-127"/>
            </a:endParaRPr>
          </a:p>
        </p:txBody>
      </p:sp>
      <p:pic>
        <p:nvPicPr>
          <p:cNvPr id="11" name="그림 10" descr="로고_skcc.png"/>
          <p:cNvPicPr>
            <a:picLocks noChangeAspect="1"/>
          </p:cNvPicPr>
          <p:nvPr/>
        </p:nvPicPr>
        <p:blipFill>
          <a:blip r:embed="rId3" cstate="print"/>
          <a:stretch>
            <a:fillRect/>
          </a:stretch>
        </p:blipFill>
        <p:spPr>
          <a:xfrm>
            <a:off x="9203777" y="6588954"/>
            <a:ext cx="316511" cy="172643"/>
          </a:xfrm>
          <a:prstGeom prst="rect">
            <a:avLst/>
          </a:prstGeom>
        </p:spPr>
      </p:pic>
      <p:grpSp>
        <p:nvGrpSpPr>
          <p:cNvPr id="3" name="그룹 13"/>
          <p:cNvGrpSpPr/>
          <p:nvPr/>
        </p:nvGrpSpPr>
        <p:grpSpPr>
          <a:xfrm>
            <a:off x="-3169" y="496096"/>
            <a:ext cx="9909175" cy="36001"/>
            <a:chOff x="0" y="-1"/>
            <a:chExt cx="9909175" cy="36001"/>
          </a:xfrm>
        </p:grpSpPr>
        <p:sp>
          <p:nvSpPr>
            <p:cNvPr id="13" name="Rectangle 473"/>
            <p:cNvSpPr>
              <a:spLocks noChangeArrowheads="1"/>
            </p:cNvSpPr>
            <p:nvPr userDrawn="1"/>
          </p:nvSpPr>
          <p:spPr bwMode="auto">
            <a:xfrm>
              <a:off x="0" y="0"/>
              <a:ext cx="1483200" cy="36000"/>
            </a:xfrm>
            <a:prstGeom prst="rect">
              <a:avLst/>
            </a:prstGeom>
            <a:solidFill>
              <a:srgbClr val="73101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043093" eaLnBrk="0" hangingPunct="0">
                <a:lnSpc>
                  <a:spcPts val="1499"/>
                </a:lnSpc>
                <a:buClr>
                  <a:srgbClr val="0000FF"/>
                </a:buClr>
                <a:buSzPct val="90000"/>
                <a:defRPr/>
              </a:pPr>
              <a:endParaRPr lang="ko-KR" altLang="en-US" sz="1000" dirty="0">
                <a:solidFill>
                  <a:prstClr val="white"/>
                </a:solidFill>
                <a:latin typeface="Rix고딕 B" pitchFamily="18" charset="-127"/>
                <a:ea typeface="Rix고딕 B" pitchFamily="18" charset="-127"/>
              </a:endParaRPr>
            </a:p>
          </p:txBody>
        </p:sp>
        <p:sp>
          <p:nvSpPr>
            <p:cNvPr id="14" name="Rectangle 473"/>
            <p:cNvSpPr>
              <a:spLocks noChangeArrowheads="1"/>
            </p:cNvSpPr>
            <p:nvPr userDrawn="1"/>
          </p:nvSpPr>
          <p:spPr bwMode="auto">
            <a:xfrm>
              <a:off x="1483726" y="0"/>
              <a:ext cx="360000" cy="36000"/>
            </a:xfrm>
            <a:prstGeom prst="rect">
              <a:avLst/>
            </a:prstGeom>
            <a:solidFill>
              <a:srgbClr val="E31936"/>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043093" eaLnBrk="0" hangingPunct="0">
                <a:lnSpc>
                  <a:spcPts val="1499"/>
                </a:lnSpc>
                <a:buClr>
                  <a:srgbClr val="0000FF"/>
                </a:buClr>
                <a:buSzPct val="90000"/>
                <a:defRPr/>
              </a:pPr>
              <a:endParaRPr lang="ko-KR" altLang="en-US" sz="1000" dirty="0">
                <a:solidFill>
                  <a:prstClr val="white"/>
                </a:solidFill>
                <a:latin typeface="Rix고딕 B" pitchFamily="18" charset="-127"/>
                <a:ea typeface="Rix고딕 B" pitchFamily="18" charset="-127"/>
              </a:endParaRPr>
            </a:p>
          </p:txBody>
        </p:sp>
        <p:sp>
          <p:nvSpPr>
            <p:cNvPr id="15" name="Rectangle 473"/>
            <p:cNvSpPr>
              <a:spLocks noChangeArrowheads="1"/>
            </p:cNvSpPr>
            <p:nvPr userDrawn="1"/>
          </p:nvSpPr>
          <p:spPr bwMode="auto">
            <a:xfrm>
              <a:off x="1844252" y="0"/>
              <a:ext cx="180000" cy="36000"/>
            </a:xfrm>
            <a:prstGeom prst="rect">
              <a:avLst/>
            </a:prstGeom>
            <a:solidFill>
              <a:srgbClr val="F58025"/>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043093" eaLnBrk="0" hangingPunct="0">
                <a:lnSpc>
                  <a:spcPts val="1499"/>
                </a:lnSpc>
                <a:buClr>
                  <a:srgbClr val="0000FF"/>
                </a:buClr>
                <a:buSzPct val="90000"/>
                <a:defRPr/>
              </a:pPr>
              <a:endParaRPr lang="ko-KR" altLang="en-US" sz="1000" dirty="0">
                <a:solidFill>
                  <a:prstClr val="white"/>
                </a:solidFill>
                <a:latin typeface="Rix고딕 B" pitchFamily="18" charset="-127"/>
                <a:ea typeface="Rix고딕 B" pitchFamily="18" charset="-127"/>
              </a:endParaRPr>
            </a:p>
          </p:txBody>
        </p:sp>
        <p:sp>
          <p:nvSpPr>
            <p:cNvPr id="16" name="Rectangle 473"/>
            <p:cNvSpPr>
              <a:spLocks noChangeArrowheads="1"/>
            </p:cNvSpPr>
            <p:nvPr userDrawn="1"/>
          </p:nvSpPr>
          <p:spPr bwMode="auto">
            <a:xfrm>
              <a:off x="2024779" y="-1"/>
              <a:ext cx="7884396" cy="36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30175" indent="-7938" defTabSz="995690">
                <a:lnSpc>
                  <a:spcPts val="1499"/>
                </a:lnSpc>
                <a:buClr>
                  <a:srgbClr val="0000FF"/>
                </a:buClr>
                <a:buSzPct val="90000"/>
                <a:defRPr/>
              </a:pPr>
              <a:endParaRPr lang="ko-KR" altLang="en-US" sz="1300" spc="-80" dirty="0">
                <a:solidFill>
                  <a:prstClr val="black">
                    <a:lumMod val="75000"/>
                    <a:lumOff val="25000"/>
                  </a:prstClr>
                </a:solidFill>
                <a:latin typeface="Rix고딕 M" pitchFamily="18" charset="-127"/>
                <a:ea typeface="Rix고딕 M" pitchFamily="18" charset="-127"/>
              </a:endParaRPr>
            </a:p>
          </p:txBody>
        </p:sp>
      </p:grpSp>
      <p:sp>
        <p:nvSpPr>
          <p:cNvPr id="17" name="Rectangle 41"/>
          <p:cNvSpPr>
            <a:spLocks noChangeArrowheads="1"/>
          </p:cNvSpPr>
          <p:nvPr/>
        </p:nvSpPr>
        <p:spPr bwMode="auto">
          <a:xfrm>
            <a:off x="4665000" y="6651586"/>
            <a:ext cx="576000" cy="144000"/>
          </a:xfrm>
          <a:prstGeom prst="rect">
            <a:avLst/>
          </a:prstGeom>
          <a:noFill/>
          <a:ln w="9525">
            <a:noFill/>
            <a:miter lim="800000"/>
            <a:headEnd/>
            <a:tailEnd/>
          </a:ln>
          <a:effectLst/>
        </p:spPr>
        <p:txBody>
          <a:bodyPr wrap="none" lIns="0" tIns="0" rIns="0" bIns="0" anchor="ctr">
            <a:scene3d>
              <a:camera prst="orthographicFront"/>
              <a:lightRig rig="threePt" dir="t"/>
            </a:scene3d>
            <a:sp3d>
              <a:bevelT w="1270"/>
            </a:sp3d>
          </a:bodyPr>
          <a:lstStyle/>
          <a:p>
            <a:pPr algn="ctr" latinLnBrk="0">
              <a:defRPr/>
            </a:pPr>
            <a:r>
              <a:rPr lang="en-US" altLang="ko-KR" sz="800" kern="0" dirty="0">
                <a:solidFill>
                  <a:prstClr val="black">
                    <a:lumMod val="85000"/>
                    <a:lumOff val="15000"/>
                  </a:prstClr>
                </a:solidFill>
                <a:latin typeface="Arial" pitchFamily="34" charset="0"/>
                <a:ea typeface="Rix고딕 B" pitchFamily="18" charset="-127"/>
                <a:cs typeface="Arial" pitchFamily="34" charset="0"/>
              </a:rPr>
              <a:t>- </a:t>
            </a:r>
            <a:fld id="{095846B3-B5FD-4FCC-A2DE-5D33553567A8}" type="slidenum">
              <a:rPr lang="en-US" altLang="ko-KR" sz="800" kern="0">
                <a:solidFill>
                  <a:prstClr val="black">
                    <a:lumMod val="85000"/>
                    <a:lumOff val="15000"/>
                  </a:prstClr>
                </a:solidFill>
                <a:latin typeface="Arial" pitchFamily="34" charset="0"/>
                <a:ea typeface="Rix고딕 B" pitchFamily="18" charset="-127"/>
                <a:cs typeface="Arial" pitchFamily="34" charset="0"/>
              </a:rPr>
              <a:pPr algn="ctr" latinLnBrk="0">
                <a:defRPr/>
              </a:pPr>
              <a:t>‹#›</a:t>
            </a:fld>
            <a:r>
              <a:rPr lang="en-US" altLang="ko-KR" sz="800" kern="0" dirty="0">
                <a:solidFill>
                  <a:prstClr val="black">
                    <a:lumMod val="85000"/>
                    <a:lumOff val="15000"/>
                  </a:prstClr>
                </a:solidFill>
                <a:latin typeface="Arial" pitchFamily="34" charset="0"/>
                <a:ea typeface="Rix고딕 B" pitchFamily="18" charset="-127"/>
                <a:cs typeface="Arial" pitchFamily="34" charset="0"/>
              </a:rPr>
              <a:t> -</a:t>
            </a:r>
            <a:endParaRPr lang="ko-KR" altLang="en-US" sz="800" kern="0" dirty="0">
              <a:solidFill>
                <a:prstClr val="black">
                  <a:lumMod val="85000"/>
                  <a:lumOff val="15000"/>
                </a:prstClr>
              </a:solidFill>
              <a:latin typeface="Arial" pitchFamily="34" charset="0"/>
              <a:ea typeface="Rix고딕 B" pitchFamily="18" charset="-127"/>
              <a:cs typeface="Arial" pitchFamily="34" charset="0"/>
            </a:endParaRPr>
          </a:p>
        </p:txBody>
      </p:sp>
    </p:spTree>
  </p:cSld>
  <p:clrMap bg1="lt1" tx1="dk1" bg2="lt2" tx2="dk2" accent1="accent1" accent2="accent2" accent3="accent3" accent4="accent4" accent5="accent5" accent6="accent6" hlink="hlink" folHlink="folHlink"/>
  <p:sldLayoutIdLst>
    <p:sldLayoutId id="2147483723"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그룹 135"/>
          <p:cNvGrpSpPr/>
          <p:nvPr/>
        </p:nvGrpSpPr>
        <p:grpSpPr>
          <a:xfrm rot="16200000">
            <a:off x="4800298" y="1453901"/>
            <a:ext cx="73828" cy="10137576"/>
            <a:chOff x="2062976" y="1365068"/>
            <a:chExt cx="73828" cy="5785826"/>
          </a:xfrm>
        </p:grpSpPr>
        <p:sp>
          <p:nvSpPr>
            <p:cNvPr id="8" name="양쪽 모서리가 둥근 사각형 7"/>
            <p:cNvSpPr/>
            <p:nvPr/>
          </p:nvSpPr>
          <p:spPr>
            <a:xfrm rot="16200000">
              <a:off x="-793023" y="4221067"/>
              <a:ext cx="5785825" cy="73828"/>
            </a:xfrm>
            <a:prstGeom prst="round2SameRect">
              <a:avLst>
                <a:gd name="adj1" fmla="val 50000"/>
                <a:gd name="adj2" fmla="val 0"/>
              </a:avLst>
            </a:prstGeom>
            <a:gradFill>
              <a:gsLst>
                <a:gs pos="0">
                  <a:schemeClr val="bg1">
                    <a:lumMod val="85000"/>
                    <a:alpha val="0"/>
                  </a:schemeClr>
                </a:gs>
                <a:gs pos="100000">
                  <a:srgbClr val="B2B2B2">
                    <a:alpha val="36863"/>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7965" tIns="43983" rIns="87965" bIns="43983" anchor="ctr"/>
            <a:lstStyle/>
            <a:p>
              <a:pPr algn="ctr" defTabSz="1003420" latinLnBrk="0">
                <a:defRPr/>
              </a:pPr>
              <a:endParaRPr lang="ko-KR" altLang="en-US" dirty="0"/>
            </a:p>
          </p:txBody>
        </p:sp>
        <p:cxnSp>
          <p:nvCxnSpPr>
            <p:cNvPr id="9" name="직선 연결선 8"/>
            <p:cNvCxnSpPr/>
            <p:nvPr/>
          </p:nvCxnSpPr>
          <p:spPr>
            <a:xfrm rot="5400000" flipV="1">
              <a:off x="-757421" y="4256670"/>
              <a:ext cx="5785200" cy="3248"/>
            </a:xfrm>
            <a:prstGeom prst="line">
              <a:avLst/>
            </a:prstGeom>
            <a:ln w="9525">
              <a:solidFill>
                <a:srgbClr val="C4C4C4"/>
              </a:solidFill>
            </a:ln>
          </p:spPr>
          <p:style>
            <a:lnRef idx="1">
              <a:schemeClr val="accent1"/>
            </a:lnRef>
            <a:fillRef idx="0">
              <a:schemeClr val="accent1"/>
            </a:fillRef>
            <a:effectRef idx="0">
              <a:schemeClr val="accent1"/>
            </a:effectRef>
            <a:fontRef idx="minor">
              <a:schemeClr val="tx1"/>
            </a:fontRef>
          </p:style>
        </p:cxnSp>
      </p:grpSp>
      <p:sp>
        <p:nvSpPr>
          <p:cNvPr id="10" name="슬라이드 번호 개체 틀 4"/>
          <p:cNvSpPr txBox="1">
            <a:spLocks/>
          </p:cNvSpPr>
          <p:nvPr/>
        </p:nvSpPr>
        <p:spPr bwMode="auto">
          <a:xfrm>
            <a:off x="7301414" y="6686902"/>
            <a:ext cx="1818980" cy="92333"/>
          </a:xfrm>
          <a:prstGeom prst="rect">
            <a:avLst/>
          </a:prstGeom>
          <a:noFill/>
          <a:ln w="9525">
            <a:noFill/>
            <a:miter lim="800000"/>
            <a:headEnd/>
            <a:tailEnd/>
          </a:ln>
        </p:spPr>
        <p:txBody>
          <a:bodyPr wrap="square" lIns="0" tIns="0" rIns="0" bIns="0">
            <a:spAutoFit/>
            <a:scene3d>
              <a:camera prst="orthographicFront"/>
              <a:lightRig rig="threePt" dir="t"/>
            </a:scene3d>
            <a:sp3d>
              <a:bevelT w="0" h="0"/>
            </a:sp3d>
          </a:bodyPr>
          <a:lstStyle/>
          <a:p>
            <a:pPr algn="r" defTabSz="954088" latinLnBrk="0">
              <a:defRPr/>
            </a:pPr>
            <a:r>
              <a:rPr kumimoji="0" lang="en-US" altLang="ko-KR" sz="600" b="0" dirty="0" smtClean="0">
                <a:solidFill>
                  <a:schemeClr val="tx1">
                    <a:lumMod val="50000"/>
                    <a:lumOff val="50000"/>
                  </a:schemeClr>
                </a:solidFill>
                <a:latin typeface="나눔고딕" pitchFamily="50" charset="-127"/>
                <a:ea typeface="나눔고딕" pitchFamily="50" charset="-127"/>
              </a:rPr>
              <a:t>Copyright</a:t>
            </a:r>
            <a:r>
              <a:rPr kumimoji="0" lang="en-US" altLang="ko-KR" sz="600" b="0" baseline="0" dirty="0" smtClean="0">
                <a:solidFill>
                  <a:schemeClr val="tx1">
                    <a:lumMod val="50000"/>
                    <a:lumOff val="50000"/>
                  </a:schemeClr>
                </a:solidFill>
                <a:latin typeface="나눔고딕" pitchFamily="50" charset="-127"/>
                <a:ea typeface="나눔고딕" pitchFamily="50" charset="-127"/>
              </a:rPr>
              <a:t> 2012 SK C&amp;C All right reserved</a:t>
            </a:r>
            <a:endParaRPr kumimoji="0" lang="en-US" altLang="ko-KR" sz="600" b="0" dirty="0">
              <a:solidFill>
                <a:schemeClr val="tx1">
                  <a:lumMod val="50000"/>
                  <a:lumOff val="50000"/>
                </a:schemeClr>
              </a:solidFill>
              <a:latin typeface="나눔고딕" pitchFamily="50" charset="-127"/>
              <a:ea typeface="나눔고딕" pitchFamily="50" charset="-127"/>
            </a:endParaRPr>
          </a:p>
        </p:txBody>
      </p:sp>
      <p:pic>
        <p:nvPicPr>
          <p:cNvPr id="11" name="그림 10" descr="로고_skcc.png"/>
          <p:cNvPicPr>
            <a:picLocks noChangeAspect="1"/>
          </p:cNvPicPr>
          <p:nvPr/>
        </p:nvPicPr>
        <p:blipFill>
          <a:blip r:embed="rId3" cstate="print"/>
          <a:stretch>
            <a:fillRect/>
          </a:stretch>
        </p:blipFill>
        <p:spPr>
          <a:xfrm>
            <a:off x="9203777" y="6588954"/>
            <a:ext cx="316511" cy="172643"/>
          </a:xfrm>
          <a:prstGeom prst="rect">
            <a:avLst/>
          </a:prstGeom>
        </p:spPr>
      </p:pic>
      <p:grpSp>
        <p:nvGrpSpPr>
          <p:cNvPr id="12" name="그룹 13"/>
          <p:cNvGrpSpPr/>
          <p:nvPr/>
        </p:nvGrpSpPr>
        <p:grpSpPr>
          <a:xfrm>
            <a:off x="-3169" y="496096"/>
            <a:ext cx="9909175" cy="36001"/>
            <a:chOff x="0" y="-1"/>
            <a:chExt cx="9909175" cy="36001"/>
          </a:xfrm>
        </p:grpSpPr>
        <p:sp>
          <p:nvSpPr>
            <p:cNvPr id="13" name="Rectangle 473"/>
            <p:cNvSpPr>
              <a:spLocks noChangeArrowheads="1"/>
            </p:cNvSpPr>
            <p:nvPr userDrawn="1"/>
          </p:nvSpPr>
          <p:spPr bwMode="auto">
            <a:xfrm>
              <a:off x="0" y="0"/>
              <a:ext cx="1483200" cy="36000"/>
            </a:xfrm>
            <a:prstGeom prst="rect">
              <a:avLst/>
            </a:prstGeom>
            <a:solidFill>
              <a:srgbClr val="73101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defTabSz="1043093" rtl="0" eaLnBrk="0" latinLnBrk="1" hangingPunct="0">
                <a:lnSpc>
                  <a:spcPts val="1499"/>
                </a:lnSpc>
                <a:buClr>
                  <a:srgbClr val="0000FF"/>
                </a:buClr>
                <a:buSzPct val="90000"/>
                <a:defRPr/>
              </a:pPr>
              <a:endParaRPr lang="ko-KR" altLang="en-US" sz="1000" kern="1200" dirty="0">
                <a:solidFill>
                  <a:schemeClr val="lt1"/>
                </a:solidFill>
                <a:latin typeface="Rix고딕 B" pitchFamily="18" charset="-127"/>
                <a:ea typeface="Rix고딕 B" pitchFamily="18" charset="-127"/>
                <a:cs typeface="+mn-cs"/>
              </a:endParaRPr>
            </a:p>
          </p:txBody>
        </p:sp>
        <p:sp>
          <p:nvSpPr>
            <p:cNvPr id="14" name="Rectangle 473"/>
            <p:cNvSpPr>
              <a:spLocks noChangeArrowheads="1"/>
            </p:cNvSpPr>
            <p:nvPr userDrawn="1"/>
          </p:nvSpPr>
          <p:spPr bwMode="auto">
            <a:xfrm>
              <a:off x="1483726" y="0"/>
              <a:ext cx="360000" cy="36000"/>
            </a:xfrm>
            <a:prstGeom prst="rect">
              <a:avLst/>
            </a:prstGeom>
            <a:solidFill>
              <a:srgbClr val="E31936"/>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defTabSz="1043093" rtl="0" eaLnBrk="0" latinLnBrk="1" hangingPunct="0">
                <a:lnSpc>
                  <a:spcPts val="1499"/>
                </a:lnSpc>
                <a:buClr>
                  <a:srgbClr val="0000FF"/>
                </a:buClr>
                <a:buSzPct val="90000"/>
                <a:defRPr/>
              </a:pPr>
              <a:endParaRPr lang="ko-KR" altLang="en-US" sz="1000" kern="1200" dirty="0">
                <a:solidFill>
                  <a:schemeClr val="lt1"/>
                </a:solidFill>
                <a:latin typeface="Rix고딕 B" pitchFamily="18" charset="-127"/>
                <a:ea typeface="Rix고딕 B" pitchFamily="18" charset="-127"/>
                <a:cs typeface="+mn-cs"/>
              </a:endParaRPr>
            </a:p>
          </p:txBody>
        </p:sp>
        <p:sp>
          <p:nvSpPr>
            <p:cNvPr id="15" name="Rectangle 473"/>
            <p:cNvSpPr>
              <a:spLocks noChangeArrowheads="1"/>
            </p:cNvSpPr>
            <p:nvPr userDrawn="1"/>
          </p:nvSpPr>
          <p:spPr bwMode="auto">
            <a:xfrm>
              <a:off x="1844252" y="0"/>
              <a:ext cx="180000" cy="36000"/>
            </a:xfrm>
            <a:prstGeom prst="rect">
              <a:avLst/>
            </a:prstGeom>
            <a:solidFill>
              <a:srgbClr val="F58025"/>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defTabSz="1043093" rtl="0" eaLnBrk="0" latinLnBrk="1" hangingPunct="0">
                <a:lnSpc>
                  <a:spcPts val="1499"/>
                </a:lnSpc>
                <a:buClr>
                  <a:srgbClr val="0000FF"/>
                </a:buClr>
                <a:buSzPct val="90000"/>
                <a:defRPr/>
              </a:pPr>
              <a:endParaRPr lang="ko-KR" altLang="en-US" sz="1000" kern="1200" dirty="0">
                <a:solidFill>
                  <a:schemeClr val="lt1"/>
                </a:solidFill>
                <a:latin typeface="Rix고딕 B" pitchFamily="18" charset="-127"/>
                <a:ea typeface="Rix고딕 B" pitchFamily="18" charset="-127"/>
                <a:cs typeface="+mn-cs"/>
              </a:endParaRPr>
            </a:p>
          </p:txBody>
        </p:sp>
        <p:sp>
          <p:nvSpPr>
            <p:cNvPr id="16" name="Rectangle 473"/>
            <p:cNvSpPr>
              <a:spLocks noChangeArrowheads="1"/>
            </p:cNvSpPr>
            <p:nvPr userDrawn="1"/>
          </p:nvSpPr>
          <p:spPr bwMode="auto">
            <a:xfrm>
              <a:off x="2024779" y="-1"/>
              <a:ext cx="7884396" cy="36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30175" indent="-7938" algn="l" defTabSz="995690" rtl="0" eaLnBrk="1" fontAlgn="auto" latinLnBrk="1" hangingPunct="1">
                <a:lnSpc>
                  <a:spcPts val="1499"/>
                </a:lnSpc>
                <a:spcBef>
                  <a:spcPts val="0"/>
                </a:spcBef>
                <a:spcAft>
                  <a:spcPts val="0"/>
                </a:spcAft>
                <a:buClr>
                  <a:srgbClr val="0000FF"/>
                </a:buClr>
                <a:buSzPct val="90000"/>
                <a:defRPr/>
              </a:pPr>
              <a:endParaRPr kumimoji="0" lang="ko-KR" altLang="en-US" sz="1300" kern="1200" spc="-80" dirty="0">
                <a:solidFill>
                  <a:schemeClr val="tx1">
                    <a:lumMod val="75000"/>
                    <a:lumOff val="25000"/>
                  </a:schemeClr>
                </a:solidFill>
                <a:latin typeface="Rix고딕 M" pitchFamily="18" charset="-127"/>
                <a:ea typeface="Rix고딕 M" pitchFamily="18" charset="-127"/>
                <a:cs typeface="+mn-cs"/>
              </a:endParaRPr>
            </a:p>
          </p:txBody>
        </p:sp>
      </p:grpSp>
      <p:sp>
        <p:nvSpPr>
          <p:cNvPr id="17" name="Rectangle 41"/>
          <p:cNvSpPr>
            <a:spLocks noChangeArrowheads="1"/>
          </p:cNvSpPr>
          <p:nvPr/>
        </p:nvSpPr>
        <p:spPr bwMode="auto">
          <a:xfrm>
            <a:off x="4665000" y="6651586"/>
            <a:ext cx="576000" cy="144000"/>
          </a:xfrm>
          <a:prstGeom prst="rect">
            <a:avLst/>
          </a:prstGeom>
          <a:noFill/>
          <a:ln w="9525">
            <a:noFill/>
            <a:miter lim="800000"/>
            <a:headEnd/>
            <a:tailEnd/>
          </a:ln>
          <a:effectLst/>
        </p:spPr>
        <p:txBody>
          <a:bodyPr wrap="none" lIns="0" tIns="0" rIns="0" bIns="0" anchor="ctr">
            <a:scene3d>
              <a:camera prst="orthographicFront"/>
              <a:lightRig rig="threePt" dir="t"/>
            </a:scene3d>
            <a:sp3d>
              <a:bevelT w="1270"/>
            </a:sp3d>
          </a:bodyPr>
          <a:lstStyle/>
          <a:p>
            <a:pPr algn="ctr" fontAlgn="auto" latinLnBrk="0">
              <a:spcBef>
                <a:spcPts val="0"/>
              </a:spcBef>
              <a:spcAft>
                <a:spcPts val="0"/>
              </a:spcAft>
              <a:defRPr/>
            </a:pPr>
            <a:r>
              <a:rPr kumimoji="0" lang="en-US" altLang="ko-KR" sz="800" kern="0" dirty="0">
                <a:solidFill>
                  <a:schemeClr val="tx1">
                    <a:lumMod val="85000"/>
                    <a:lumOff val="15000"/>
                  </a:schemeClr>
                </a:solidFill>
                <a:latin typeface="Arial" pitchFamily="34" charset="0"/>
                <a:ea typeface="Rix고딕 B" pitchFamily="18" charset="-127"/>
                <a:cs typeface="Arial" pitchFamily="34" charset="0"/>
              </a:rPr>
              <a:t>- </a:t>
            </a:r>
            <a:fld id="{095846B3-B5FD-4FCC-A2DE-5D33553567A8}" type="slidenum">
              <a:rPr kumimoji="0" lang="en-US" altLang="ko-KR" sz="800" kern="0">
                <a:solidFill>
                  <a:schemeClr val="tx1">
                    <a:lumMod val="85000"/>
                    <a:lumOff val="15000"/>
                  </a:schemeClr>
                </a:solidFill>
                <a:latin typeface="Arial" pitchFamily="34" charset="0"/>
                <a:ea typeface="Rix고딕 B" pitchFamily="18" charset="-127"/>
                <a:cs typeface="Arial" pitchFamily="34" charset="0"/>
              </a:rPr>
              <a:pPr algn="ctr" fontAlgn="auto" latinLnBrk="0">
                <a:spcBef>
                  <a:spcPts val="0"/>
                </a:spcBef>
                <a:spcAft>
                  <a:spcPts val="0"/>
                </a:spcAft>
                <a:defRPr/>
              </a:pPr>
              <a:t>‹#›</a:t>
            </a:fld>
            <a:r>
              <a:rPr kumimoji="0" lang="en-US" altLang="ko-KR" sz="800" kern="0" dirty="0">
                <a:solidFill>
                  <a:schemeClr val="tx1">
                    <a:lumMod val="85000"/>
                    <a:lumOff val="15000"/>
                  </a:schemeClr>
                </a:solidFill>
                <a:latin typeface="Arial" pitchFamily="34" charset="0"/>
                <a:ea typeface="Rix고딕 B" pitchFamily="18" charset="-127"/>
                <a:cs typeface="Arial" pitchFamily="34" charset="0"/>
              </a:rPr>
              <a:t> -</a:t>
            </a:r>
            <a:endParaRPr kumimoji="0" lang="ko-KR" altLang="en-US" sz="800" kern="0" dirty="0">
              <a:solidFill>
                <a:schemeClr val="tx1">
                  <a:lumMod val="85000"/>
                  <a:lumOff val="15000"/>
                </a:schemeClr>
              </a:solidFill>
              <a:latin typeface="Arial" pitchFamily="34" charset="0"/>
              <a:ea typeface="Rix고딕 B" pitchFamily="18" charset="-127"/>
              <a:cs typeface="Arial" pitchFamily="34" charset="0"/>
            </a:endParaRPr>
          </a:p>
        </p:txBody>
      </p: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 name="슬라이드 번호 개체 틀 4"/>
          <p:cNvSpPr txBox="1">
            <a:spLocks/>
          </p:cNvSpPr>
          <p:nvPr/>
        </p:nvSpPr>
        <p:spPr bwMode="auto">
          <a:xfrm>
            <a:off x="7301414" y="6686902"/>
            <a:ext cx="1818980" cy="92333"/>
          </a:xfrm>
          <a:prstGeom prst="rect">
            <a:avLst/>
          </a:prstGeom>
          <a:noFill/>
          <a:ln w="9525">
            <a:noFill/>
            <a:miter lim="800000"/>
            <a:headEnd/>
            <a:tailEnd/>
          </a:ln>
        </p:spPr>
        <p:txBody>
          <a:bodyPr wrap="square" lIns="0" tIns="0" rIns="0" bIns="0">
            <a:spAutoFit/>
            <a:scene3d>
              <a:camera prst="orthographicFront"/>
              <a:lightRig rig="threePt" dir="t"/>
            </a:scene3d>
            <a:sp3d>
              <a:bevelT w="0" h="0"/>
            </a:sp3d>
          </a:bodyPr>
          <a:lstStyle/>
          <a:p>
            <a:pPr algn="r" defTabSz="954088" latinLnBrk="0">
              <a:defRPr/>
            </a:pPr>
            <a:r>
              <a:rPr kumimoji="0" lang="en-US" altLang="ko-KR" sz="600" b="0" dirty="0" smtClean="0">
                <a:solidFill>
                  <a:schemeClr val="tx1">
                    <a:lumMod val="50000"/>
                    <a:lumOff val="50000"/>
                  </a:schemeClr>
                </a:solidFill>
                <a:latin typeface="나눔고딕" pitchFamily="50" charset="-127"/>
                <a:ea typeface="나눔고딕" pitchFamily="50" charset="-127"/>
              </a:rPr>
              <a:t>Copyright</a:t>
            </a:r>
            <a:r>
              <a:rPr kumimoji="0" lang="en-US" altLang="ko-KR" sz="600" b="0" baseline="0" dirty="0" smtClean="0">
                <a:solidFill>
                  <a:schemeClr val="tx1">
                    <a:lumMod val="50000"/>
                    <a:lumOff val="50000"/>
                  </a:schemeClr>
                </a:solidFill>
                <a:latin typeface="나눔고딕" pitchFamily="50" charset="-127"/>
                <a:ea typeface="나눔고딕" pitchFamily="50" charset="-127"/>
              </a:rPr>
              <a:t> 2012 SK C&amp;C All right reserved</a:t>
            </a:r>
            <a:endParaRPr kumimoji="0" lang="en-US" altLang="ko-KR" sz="600" b="0" dirty="0">
              <a:solidFill>
                <a:schemeClr val="tx1">
                  <a:lumMod val="50000"/>
                  <a:lumOff val="50000"/>
                </a:schemeClr>
              </a:solidFill>
              <a:latin typeface="나눔고딕" pitchFamily="50" charset="-127"/>
              <a:ea typeface="나눔고딕" pitchFamily="50" charset="-127"/>
            </a:endParaRPr>
          </a:p>
        </p:txBody>
      </p:sp>
      <p:pic>
        <p:nvPicPr>
          <p:cNvPr id="11" name="그림 10" descr="로고_skcc.png"/>
          <p:cNvPicPr>
            <a:picLocks noChangeAspect="1"/>
          </p:cNvPicPr>
          <p:nvPr/>
        </p:nvPicPr>
        <p:blipFill>
          <a:blip r:embed="rId3" cstate="print"/>
          <a:stretch>
            <a:fillRect/>
          </a:stretch>
        </p:blipFill>
        <p:spPr>
          <a:xfrm>
            <a:off x="9203777" y="6588954"/>
            <a:ext cx="316511" cy="172643"/>
          </a:xfrm>
          <a:prstGeom prst="rect">
            <a:avLst/>
          </a:prstGeom>
        </p:spPr>
      </p:pic>
      <p:grpSp>
        <p:nvGrpSpPr>
          <p:cNvPr id="12" name="그룹 13"/>
          <p:cNvGrpSpPr/>
          <p:nvPr/>
        </p:nvGrpSpPr>
        <p:grpSpPr>
          <a:xfrm>
            <a:off x="-3169" y="496096"/>
            <a:ext cx="9909175" cy="36001"/>
            <a:chOff x="0" y="-1"/>
            <a:chExt cx="9909175" cy="36001"/>
          </a:xfrm>
        </p:grpSpPr>
        <p:sp>
          <p:nvSpPr>
            <p:cNvPr id="13" name="Rectangle 473"/>
            <p:cNvSpPr>
              <a:spLocks noChangeArrowheads="1"/>
            </p:cNvSpPr>
            <p:nvPr userDrawn="1"/>
          </p:nvSpPr>
          <p:spPr bwMode="auto">
            <a:xfrm>
              <a:off x="0" y="0"/>
              <a:ext cx="1483200" cy="36000"/>
            </a:xfrm>
            <a:prstGeom prst="rect">
              <a:avLst/>
            </a:prstGeom>
            <a:solidFill>
              <a:srgbClr val="73101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defTabSz="1043093" rtl="0" eaLnBrk="0" latinLnBrk="1" hangingPunct="0">
                <a:lnSpc>
                  <a:spcPts val="1499"/>
                </a:lnSpc>
                <a:buClr>
                  <a:srgbClr val="0000FF"/>
                </a:buClr>
                <a:buSzPct val="90000"/>
                <a:defRPr/>
              </a:pPr>
              <a:endParaRPr lang="ko-KR" altLang="en-US" sz="1000" kern="1200" dirty="0">
                <a:solidFill>
                  <a:schemeClr val="lt1"/>
                </a:solidFill>
                <a:latin typeface="Rix고딕 B" pitchFamily="18" charset="-127"/>
                <a:ea typeface="Rix고딕 B" pitchFamily="18" charset="-127"/>
                <a:cs typeface="+mn-cs"/>
              </a:endParaRPr>
            </a:p>
          </p:txBody>
        </p:sp>
        <p:sp>
          <p:nvSpPr>
            <p:cNvPr id="14" name="Rectangle 473"/>
            <p:cNvSpPr>
              <a:spLocks noChangeArrowheads="1"/>
            </p:cNvSpPr>
            <p:nvPr userDrawn="1"/>
          </p:nvSpPr>
          <p:spPr bwMode="auto">
            <a:xfrm>
              <a:off x="1483726" y="0"/>
              <a:ext cx="360000" cy="36000"/>
            </a:xfrm>
            <a:prstGeom prst="rect">
              <a:avLst/>
            </a:prstGeom>
            <a:solidFill>
              <a:srgbClr val="E31936"/>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defTabSz="1043093" rtl="0" eaLnBrk="0" latinLnBrk="1" hangingPunct="0">
                <a:lnSpc>
                  <a:spcPts val="1499"/>
                </a:lnSpc>
                <a:buClr>
                  <a:srgbClr val="0000FF"/>
                </a:buClr>
                <a:buSzPct val="90000"/>
                <a:defRPr/>
              </a:pPr>
              <a:endParaRPr lang="ko-KR" altLang="en-US" sz="1000" kern="1200" dirty="0">
                <a:solidFill>
                  <a:schemeClr val="lt1"/>
                </a:solidFill>
                <a:latin typeface="Rix고딕 B" pitchFamily="18" charset="-127"/>
                <a:ea typeface="Rix고딕 B" pitchFamily="18" charset="-127"/>
                <a:cs typeface="+mn-cs"/>
              </a:endParaRPr>
            </a:p>
          </p:txBody>
        </p:sp>
        <p:sp>
          <p:nvSpPr>
            <p:cNvPr id="15" name="Rectangle 473"/>
            <p:cNvSpPr>
              <a:spLocks noChangeArrowheads="1"/>
            </p:cNvSpPr>
            <p:nvPr userDrawn="1"/>
          </p:nvSpPr>
          <p:spPr bwMode="auto">
            <a:xfrm>
              <a:off x="1844252" y="0"/>
              <a:ext cx="180000" cy="36000"/>
            </a:xfrm>
            <a:prstGeom prst="rect">
              <a:avLst/>
            </a:prstGeom>
            <a:solidFill>
              <a:srgbClr val="F58025"/>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defTabSz="1043093" rtl="0" eaLnBrk="0" latinLnBrk="1" hangingPunct="0">
                <a:lnSpc>
                  <a:spcPts val="1499"/>
                </a:lnSpc>
                <a:buClr>
                  <a:srgbClr val="0000FF"/>
                </a:buClr>
                <a:buSzPct val="90000"/>
                <a:defRPr/>
              </a:pPr>
              <a:endParaRPr lang="ko-KR" altLang="en-US" sz="1000" kern="1200" dirty="0">
                <a:solidFill>
                  <a:schemeClr val="lt1"/>
                </a:solidFill>
                <a:latin typeface="Rix고딕 B" pitchFamily="18" charset="-127"/>
                <a:ea typeface="Rix고딕 B" pitchFamily="18" charset="-127"/>
                <a:cs typeface="+mn-cs"/>
              </a:endParaRPr>
            </a:p>
          </p:txBody>
        </p:sp>
        <p:sp>
          <p:nvSpPr>
            <p:cNvPr id="16" name="Rectangle 473"/>
            <p:cNvSpPr>
              <a:spLocks noChangeArrowheads="1"/>
            </p:cNvSpPr>
            <p:nvPr userDrawn="1"/>
          </p:nvSpPr>
          <p:spPr bwMode="auto">
            <a:xfrm>
              <a:off x="2024779" y="-1"/>
              <a:ext cx="7884396" cy="36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30175" indent="-7938" algn="l" defTabSz="995690" rtl="0" eaLnBrk="1" fontAlgn="auto" latinLnBrk="1" hangingPunct="1">
                <a:lnSpc>
                  <a:spcPts val="1499"/>
                </a:lnSpc>
                <a:spcBef>
                  <a:spcPts val="0"/>
                </a:spcBef>
                <a:spcAft>
                  <a:spcPts val="0"/>
                </a:spcAft>
                <a:buClr>
                  <a:srgbClr val="0000FF"/>
                </a:buClr>
                <a:buSzPct val="90000"/>
                <a:defRPr/>
              </a:pPr>
              <a:endParaRPr kumimoji="0" lang="ko-KR" altLang="en-US" sz="1300" kern="1200" spc="-80" dirty="0">
                <a:solidFill>
                  <a:schemeClr val="tx1">
                    <a:lumMod val="75000"/>
                    <a:lumOff val="25000"/>
                  </a:schemeClr>
                </a:solidFill>
                <a:latin typeface="Rix고딕 M" pitchFamily="18" charset="-127"/>
                <a:ea typeface="Rix고딕 M" pitchFamily="18" charset="-127"/>
                <a:cs typeface="+mn-cs"/>
              </a:endParaRPr>
            </a:p>
          </p:txBody>
        </p:sp>
      </p:grpSp>
      <p:sp>
        <p:nvSpPr>
          <p:cNvPr id="17" name="Rectangle 41"/>
          <p:cNvSpPr>
            <a:spLocks noChangeArrowheads="1"/>
          </p:cNvSpPr>
          <p:nvPr/>
        </p:nvSpPr>
        <p:spPr bwMode="auto">
          <a:xfrm>
            <a:off x="4665000" y="6651586"/>
            <a:ext cx="576000" cy="144000"/>
          </a:xfrm>
          <a:prstGeom prst="rect">
            <a:avLst/>
          </a:prstGeom>
          <a:noFill/>
          <a:ln w="9525">
            <a:noFill/>
            <a:miter lim="800000"/>
            <a:headEnd/>
            <a:tailEnd/>
          </a:ln>
          <a:effectLst/>
        </p:spPr>
        <p:txBody>
          <a:bodyPr wrap="none" lIns="0" tIns="0" rIns="0" bIns="0" anchor="ctr">
            <a:scene3d>
              <a:camera prst="orthographicFront"/>
              <a:lightRig rig="threePt" dir="t"/>
            </a:scene3d>
            <a:sp3d>
              <a:bevelT w="1270"/>
            </a:sp3d>
          </a:bodyPr>
          <a:lstStyle/>
          <a:p>
            <a:pPr algn="ctr" fontAlgn="auto" latinLnBrk="0">
              <a:spcBef>
                <a:spcPts val="0"/>
              </a:spcBef>
              <a:spcAft>
                <a:spcPts val="0"/>
              </a:spcAft>
              <a:defRPr/>
            </a:pPr>
            <a:r>
              <a:rPr kumimoji="0" lang="en-US" altLang="ko-KR" sz="800" kern="0" dirty="0">
                <a:solidFill>
                  <a:schemeClr val="tx1">
                    <a:lumMod val="85000"/>
                    <a:lumOff val="15000"/>
                  </a:schemeClr>
                </a:solidFill>
                <a:latin typeface="Arial" pitchFamily="34" charset="0"/>
                <a:ea typeface="Rix고딕 B" pitchFamily="18" charset="-127"/>
                <a:cs typeface="Arial" pitchFamily="34" charset="0"/>
              </a:rPr>
              <a:t>- </a:t>
            </a:r>
            <a:fld id="{095846B3-B5FD-4FCC-A2DE-5D33553567A8}" type="slidenum">
              <a:rPr kumimoji="0" lang="en-US" altLang="ko-KR" sz="800" kern="0">
                <a:solidFill>
                  <a:schemeClr val="tx1">
                    <a:lumMod val="85000"/>
                    <a:lumOff val="15000"/>
                  </a:schemeClr>
                </a:solidFill>
                <a:latin typeface="Arial" pitchFamily="34" charset="0"/>
                <a:ea typeface="Rix고딕 B" pitchFamily="18" charset="-127"/>
                <a:cs typeface="Arial" pitchFamily="34" charset="0"/>
              </a:rPr>
              <a:pPr algn="ctr" fontAlgn="auto" latinLnBrk="0">
                <a:spcBef>
                  <a:spcPts val="0"/>
                </a:spcBef>
                <a:spcAft>
                  <a:spcPts val="0"/>
                </a:spcAft>
                <a:defRPr/>
              </a:pPr>
              <a:t>‹#›</a:t>
            </a:fld>
            <a:r>
              <a:rPr kumimoji="0" lang="en-US" altLang="ko-KR" sz="800" kern="0" dirty="0">
                <a:solidFill>
                  <a:schemeClr val="tx1">
                    <a:lumMod val="85000"/>
                    <a:lumOff val="15000"/>
                  </a:schemeClr>
                </a:solidFill>
                <a:latin typeface="Arial" pitchFamily="34" charset="0"/>
                <a:ea typeface="Rix고딕 B" pitchFamily="18" charset="-127"/>
                <a:cs typeface="Arial" pitchFamily="34" charset="0"/>
              </a:rPr>
              <a:t> -</a:t>
            </a:r>
            <a:endParaRPr kumimoji="0" lang="ko-KR" altLang="en-US" sz="800" kern="0" dirty="0">
              <a:solidFill>
                <a:schemeClr val="tx1">
                  <a:lumMod val="85000"/>
                  <a:lumOff val="15000"/>
                </a:schemeClr>
              </a:solidFill>
              <a:latin typeface="Arial" pitchFamily="34" charset="0"/>
              <a:ea typeface="Rix고딕 B" pitchFamily="18" charset="-127"/>
              <a:cs typeface="Arial" pitchFamily="34" charset="0"/>
            </a:endParaRPr>
          </a:p>
        </p:txBody>
      </p:sp>
    </p:spTree>
  </p:cSld>
  <p:clrMap bg1="lt1" tx1="dk1" bg2="lt2" tx2="dk2" accent1="accent1" accent2="accent2" accent3="accent3" accent4="accent4" accent5="accent5" accent6="accent6" hlink="hlink" folHlink="folHlink"/>
  <p:sldLayoutIdLst>
    <p:sldLayoutId id="2147483666"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8" name="그림 11" descr="b.jpg"/>
          <p:cNvPicPr>
            <a:picLocks noChangeAspect="1"/>
          </p:cNvPicPr>
          <p:nvPr/>
        </p:nvPicPr>
        <p:blipFill>
          <a:blip r:embed="rId4" cstate="print"/>
          <a:srcRect/>
          <a:stretch>
            <a:fillRect/>
          </a:stretch>
        </p:blipFill>
        <p:spPr bwMode="auto">
          <a:xfrm>
            <a:off x="0" y="0"/>
            <a:ext cx="9906000" cy="6858000"/>
          </a:xfrm>
          <a:prstGeom prst="rect">
            <a:avLst/>
          </a:prstGeom>
          <a:noFill/>
          <a:ln w="9525">
            <a:noFill/>
            <a:miter lim="800000"/>
            <a:headEnd/>
            <a:tailEnd/>
          </a:ln>
        </p:spPr>
      </p:pic>
      <p:grpSp>
        <p:nvGrpSpPr>
          <p:cNvPr id="2" name="그룹 135"/>
          <p:cNvGrpSpPr/>
          <p:nvPr/>
        </p:nvGrpSpPr>
        <p:grpSpPr>
          <a:xfrm rot="16200000">
            <a:off x="4800298" y="1453901"/>
            <a:ext cx="73828" cy="10137576"/>
            <a:chOff x="2062976" y="1365068"/>
            <a:chExt cx="73828" cy="5785826"/>
          </a:xfrm>
        </p:grpSpPr>
        <p:sp>
          <p:nvSpPr>
            <p:cNvPr id="8" name="양쪽 모서리가 둥근 사각형 7"/>
            <p:cNvSpPr/>
            <p:nvPr/>
          </p:nvSpPr>
          <p:spPr>
            <a:xfrm rot="16200000">
              <a:off x="-793023" y="4221067"/>
              <a:ext cx="5785825" cy="73828"/>
            </a:xfrm>
            <a:prstGeom prst="round2SameRect">
              <a:avLst>
                <a:gd name="adj1" fmla="val 50000"/>
                <a:gd name="adj2" fmla="val 0"/>
              </a:avLst>
            </a:prstGeom>
            <a:gradFill>
              <a:gsLst>
                <a:gs pos="0">
                  <a:schemeClr val="bg1">
                    <a:lumMod val="85000"/>
                    <a:alpha val="0"/>
                  </a:schemeClr>
                </a:gs>
                <a:gs pos="100000">
                  <a:srgbClr val="B2B2B2">
                    <a:alpha val="36863"/>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7965" tIns="43983" rIns="87965" bIns="43983" anchor="ctr"/>
            <a:lstStyle/>
            <a:p>
              <a:pPr algn="ctr" defTabSz="1003420" latinLnBrk="0">
                <a:defRPr/>
              </a:pPr>
              <a:endParaRPr lang="ko-KR" altLang="en-US" dirty="0">
                <a:solidFill>
                  <a:prstClr val="white"/>
                </a:solidFill>
              </a:endParaRPr>
            </a:p>
          </p:txBody>
        </p:sp>
        <p:cxnSp>
          <p:nvCxnSpPr>
            <p:cNvPr id="9" name="직선 연결선 8"/>
            <p:cNvCxnSpPr/>
            <p:nvPr/>
          </p:nvCxnSpPr>
          <p:spPr>
            <a:xfrm rot="5400000" flipV="1">
              <a:off x="-757421" y="4256670"/>
              <a:ext cx="5785200" cy="3248"/>
            </a:xfrm>
            <a:prstGeom prst="line">
              <a:avLst/>
            </a:prstGeom>
            <a:ln w="9525">
              <a:solidFill>
                <a:srgbClr val="C4C4C4"/>
              </a:solidFill>
            </a:ln>
          </p:spPr>
          <p:style>
            <a:lnRef idx="1">
              <a:schemeClr val="accent1"/>
            </a:lnRef>
            <a:fillRef idx="0">
              <a:schemeClr val="accent1"/>
            </a:fillRef>
            <a:effectRef idx="0">
              <a:schemeClr val="accent1"/>
            </a:effectRef>
            <a:fontRef idx="minor">
              <a:schemeClr val="tx1"/>
            </a:fontRef>
          </p:style>
        </p:cxnSp>
      </p:grpSp>
      <p:sp>
        <p:nvSpPr>
          <p:cNvPr id="10" name="슬라이드 번호 개체 틀 4"/>
          <p:cNvSpPr txBox="1">
            <a:spLocks/>
          </p:cNvSpPr>
          <p:nvPr/>
        </p:nvSpPr>
        <p:spPr bwMode="auto">
          <a:xfrm>
            <a:off x="7301414" y="6686902"/>
            <a:ext cx="1818980" cy="92333"/>
          </a:xfrm>
          <a:prstGeom prst="rect">
            <a:avLst/>
          </a:prstGeom>
          <a:noFill/>
          <a:ln w="9525">
            <a:noFill/>
            <a:miter lim="800000"/>
            <a:headEnd/>
            <a:tailEnd/>
          </a:ln>
        </p:spPr>
        <p:txBody>
          <a:bodyPr wrap="square" lIns="0" tIns="0" rIns="0" bIns="0">
            <a:spAutoFit/>
            <a:scene3d>
              <a:camera prst="orthographicFront"/>
              <a:lightRig rig="threePt" dir="t"/>
            </a:scene3d>
            <a:sp3d>
              <a:bevelT w="0" h="0"/>
            </a:sp3d>
          </a:bodyPr>
          <a:lstStyle/>
          <a:p>
            <a:pPr algn="r" defTabSz="954088" latinLnBrk="0">
              <a:defRPr/>
            </a:pPr>
            <a:r>
              <a:rPr lang="en-US" altLang="ko-KR" sz="600" dirty="0" smtClean="0">
                <a:solidFill>
                  <a:prstClr val="black">
                    <a:lumMod val="50000"/>
                    <a:lumOff val="50000"/>
                  </a:prstClr>
                </a:solidFill>
                <a:latin typeface="나눔고딕" pitchFamily="50" charset="-127"/>
                <a:ea typeface="나눔고딕" pitchFamily="50" charset="-127"/>
              </a:rPr>
              <a:t>Copyright 2012 SK C&amp;C All right reserved</a:t>
            </a:r>
            <a:endParaRPr lang="en-US" altLang="ko-KR" sz="600" dirty="0">
              <a:solidFill>
                <a:prstClr val="black">
                  <a:lumMod val="50000"/>
                  <a:lumOff val="50000"/>
                </a:prstClr>
              </a:solidFill>
              <a:latin typeface="나눔고딕" pitchFamily="50" charset="-127"/>
              <a:ea typeface="나눔고딕" pitchFamily="50" charset="-127"/>
            </a:endParaRPr>
          </a:p>
        </p:txBody>
      </p:sp>
      <p:pic>
        <p:nvPicPr>
          <p:cNvPr id="11" name="그림 10" descr="로고_skcc.png"/>
          <p:cNvPicPr>
            <a:picLocks noChangeAspect="1"/>
          </p:cNvPicPr>
          <p:nvPr/>
        </p:nvPicPr>
        <p:blipFill>
          <a:blip r:embed="rId5" cstate="print"/>
          <a:stretch>
            <a:fillRect/>
          </a:stretch>
        </p:blipFill>
        <p:spPr>
          <a:xfrm>
            <a:off x="9203777" y="6588954"/>
            <a:ext cx="316511" cy="172643"/>
          </a:xfrm>
          <a:prstGeom prst="rect">
            <a:avLst/>
          </a:prstGeom>
        </p:spPr>
      </p:pic>
      <p:grpSp>
        <p:nvGrpSpPr>
          <p:cNvPr id="3" name="그룹 13"/>
          <p:cNvGrpSpPr/>
          <p:nvPr/>
        </p:nvGrpSpPr>
        <p:grpSpPr>
          <a:xfrm>
            <a:off x="-3169" y="496096"/>
            <a:ext cx="9909175" cy="36001"/>
            <a:chOff x="0" y="-1"/>
            <a:chExt cx="9909175" cy="36001"/>
          </a:xfrm>
        </p:grpSpPr>
        <p:sp>
          <p:nvSpPr>
            <p:cNvPr id="13" name="Rectangle 473"/>
            <p:cNvSpPr>
              <a:spLocks noChangeArrowheads="1"/>
            </p:cNvSpPr>
            <p:nvPr userDrawn="1"/>
          </p:nvSpPr>
          <p:spPr bwMode="auto">
            <a:xfrm>
              <a:off x="0" y="0"/>
              <a:ext cx="1483200" cy="36000"/>
            </a:xfrm>
            <a:prstGeom prst="rect">
              <a:avLst/>
            </a:prstGeom>
            <a:solidFill>
              <a:srgbClr val="73101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043093" eaLnBrk="0" hangingPunct="0">
                <a:lnSpc>
                  <a:spcPts val="1499"/>
                </a:lnSpc>
                <a:buClr>
                  <a:srgbClr val="0000FF"/>
                </a:buClr>
                <a:buSzPct val="90000"/>
                <a:defRPr/>
              </a:pPr>
              <a:endParaRPr lang="ko-KR" altLang="en-US" sz="1000" dirty="0">
                <a:solidFill>
                  <a:prstClr val="white"/>
                </a:solidFill>
                <a:latin typeface="Rix고딕 B" pitchFamily="18" charset="-127"/>
                <a:ea typeface="Rix고딕 B" pitchFamily="18" charset="-127"/>
              </a:endParaRPr>
            </a:p>
          </p:txBody>
        </p:sp>
        <p:sp>
          <p:nvSpPr>
            <p:cNvPr id="14" name="Rectangle 473"/>
            <p:cNvSpPr>
              <a:spLocks noChangeArrowheads="1"/>
            </p:cNvSpPr>
            <p:nvPr userDrawn="1"/>
          </p:nvSpPr>
          <p:spPr bwMode="auto">
            <a:xfrm>
              <a:off x="1483726" y="0"/>
              <a:ext cx="360000" cy="36000"/>
            </a:xfrm>
            <a:prstGeom prst="rect">
              <a:avLst/>
            </a:prstGeom>
            <a:solidFill>
              <a:srgbClr val="E31936"/>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043093" eaLnBrk="0" hangingPunct="0">
                <a:lnSpc>
                  <a:spcPts val="1499"/>
                </a:lnSpc>
                <a:buClr>
                  <a:srgbClr val="0000FF"/>
                </a:buClr>
                <a:buSzPct val="90000"/>
                <a:defRPr/>
              </a:pPr>
              <a:endParaRPr lang="ko-KR" altLang="en-US" sz="1000" dirty="0">
                <a:solidFill>
                  <a:prstClr val="white"/>
                </a:solidFill>
                <a:latin typeface="Rix고딕 B" pitchFamily="18" charset="-127"/>
                <a:ea typeface="Rix고딕 B" pitchFamily="18" charset="-127"/>
              </a:endParaRPr>
            </a:p>
          </p:txBody>
        </p:sp>
        <p:sp>
          <p:nvSpPr>
            <p:cNvPr id="15" name="Rectangle 473"/>
            <p:cNvSpPr>
              <a:spLocks noChangeArrowheads="1"/>
            </p:cNvSpPr>
            <p:nvPr userDrawn="1"/>
          </p:nvSpPr>
          <p:spPr bwMode="auto">
            <a:xfrm>
              <a:off x="1844252" y="0"/>
              <a:ext cx="180000" cy="36000"/>
            </a:xfrm>
            <a:prstGeom prst="rect">
              <a:avLst/>
            </a:prstGeom>
            <a:solidFill>
              <a:srgbClr val="F58025"/>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043093" eaLnBrk="0" hangingPunct="0">
                <a:lnSpc>
                  <a:spcPts val="1499"/>
                </a:lnSpc>
                <a:buClr>
                  <a:srgbClr val="0000FF"/>
                </a:buClr>
                <a:buSzPct val="90000"/>
                <a:defRPr/>
              </a:pPr>
              <a:endParaRPr lang="ko-KR" altLang="en-US" sz="1000" dirty="0">
                <a:solidFill>
                  <a:prstClr val="white"/>
                </a:solidFill>
                <a:latin typeface="Rix고딕 B" pitchFamily="18" charset="-127"/>
                <a:ea typeface="Rix고딕 B" pitchFamily="18" charset="-127"/>
              </a:endParaRPr>
            </a:p>
          </p:txBody>
        </p:sp>
        <p:sp>
          <p:nvSpPr>
            <p:cNvPr id="16" name="Rectangle 473"/>
            <p:cNvSpPr>
              <a:spLocks noChangeArrowheads="1"/>
            </p:cNvSpPr>
            <p:nvPr userDrawn="1"/>
          </p:nvSpPr>
          <p:spPr bwMode="auto">
            <a:xfrm>
              <a:off x="2024779" y="-1"/>
              <a:ext cx="7884396" cy="36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30175" indent="-7938" defTabSz="995690">
                <a:lnSpc>
                  <a:spcPts val="1499"/>
                </a:lnSpc>
                <a:buClr>
                  <a:srgbClr val="0000FF"/>
                </a:buClr>
                <a:buSzPct val="90000"/>
                <a:defRPr/>
              </a:pPr>
              <a:endParaRPr lang="ko-KR" altLang="en-US" sz="1300" spc="-80" dirty="0">
                <a:solidFill>
                  <a:prstClr val="black">
                    <a:lumMod val="75000"/>
                    <a:lumOff val="25000"/>
                  </a:prstClr>
                </a:solidFill>
                <a:latin typeface="Rix고딕 M" pitchFamily="18" charset="-127"/>
                <a:ea typeface="Rix고딕 M" pitchFamily="18" charset="-127"/>
              </a:endParaRPr>
            </a:p>
          </p:txBody>
        </p:sp>
      </p:grpSp>
      <p:sp>
        <p:nvSpPr>
          <p:cNvPr id="17" name="Rectangle 41"/>
          <p:cNvSpPr>
            <a:spLocks noChangeArrowheads="1"/>
          </p:cNvSpPr>
          <p:nvPr/>
        </p:nvSpPr>
        <p:spPr bwMode="auto">
          <a:xfrm>
            <a:off x="4665000" y="6651586"/>
            <a:ext cx="576000" cy="144000"/>
          </a:xfrm>
          <a:prstGeom prst="rect">
            <a:avLst/>
          </a:prstGeom>
          <a:noFill/>
          <a:ln w="9525">
            <a:noFill/>
            <a:miter lim="800000"/>
            <a:headEnd/>
            <a:tailEnd/>
          </a:ln>
          <a:effectLst/>
        </p:spPr>
        <p:txBody>
          <a:bodyPr wrap="none" lIns="0" tIns="0" rIns="0" bIns="0" anchor="ctr">
            <a:scene3d>
              <a:camera prst="orthographicFront"/>
              <a:lightRig rig="threePt" dir="t"/>
            </a:scene3d>
            <a:sp3d>
              <a:bevelT w="1270"/>
            </a:sp3d>
          </a:bodyPr>
          <a:lstStyle/>
          <a:p>
            <a:pPr algn="ctr" latinLnBrk="0">
              <a:defRPr/>
            </a:pPr>
            <a:r>
              <a:rPr lang="en-US" altLang="ko-KR" sz="800" kern="0" dirty="0">
                <a:solidFill>
                  <a:prstClr val="black">
                    <a:lumMod val="85000"/>
                    <a:lumOff val="15000"/>
                  </a:prstClr>
                </a:solidFill>
                <a:latin typeface="Arial" pitchFamily="34" charset="0"/>
                <a:ea typeface="Rix고딕 B" pitchFamily="18" charset="-127"/>
                <a:cs typeface="Arial" pitchFamily="34" charset="0"/>
              </a:rPr>
              <a:t>- </a:t>
            </a:r>
            <a:fld id="{095846B3-B5FD-4FCC-A2DE-5D33553567A8}" type="slidenum">
              <a:rPr lang="en-US" altLang="ko-KR" sz="800" kern="0">
                <a:solidFill>
                  <a:prstClr val="black">
                    <a:lumMod val="85000"/>
                    <a:lumOff val="15000"/>
                  </a:prstClr>
                </a:solidFill>
                <a:latin typeface="Arial" pitchFamily="34" charset="0"/>
                <a:ea typeface="Rix고딕 B" pitchFamily="18" charset="-127"/>
                <a:cs typeface="Arial" pitchFamily="34" charset="0"/>
              </a:rPr>
              <a:pPr algn="ctr" latinLnBrk="0">
                <a:defRPr/>
              </a:pPr>
              <a:t>‹#›</a:t>
            </a:fld>
            <a:r>
              <a:rPr lang="en-US" altLang="ko-KR" sz="800" kern="0" dirty="0">
                <a:solidFill>
                  <a:prstClr val="black">
                    <a:lumMod val="85000"/>
                    <a:lumOff val="15000"/>
                  </a:prstClr>
                </a:solidFill>
                <a:latin typeface="Arial" pitchFamily="34" charset="0"/>
                <a:ea typeface="Rix고딕 B" pitchFamily="18" charset="-127"/>
                <a:cs typeface="Arial" pitchFamily="34" charset="0"/>
              </a:rPr>
              <a:t> -</a:t>
            </a:r>
            <a:endParaRPr lang="ko-KR" altLang="en-US" sz="800" kern="0" dirty="0">
              <a:solidFill>
                <a:prstClr val="black">
                  <a:lumMod val="85000"/>
                  <a:lumOff val="15000"/>
                </a:prstClr>
              </a:solidFill>
              <a:latin typeface="Arial" pitchFamily="34" charset="0"/>
              <a:ea typeface="Rix고딕 B" pitchFamily="18" charset="-127"/>
              <a:cs typeface="Arial" pitchFamily="34" charset="0"/>
            </a:endParaRPr>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17"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40606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Lst>
  <p:transition>
    <p:fade thruBlk="1"/>
  </p:transition>
  <p:timing>
    <p:tnLst>
      <p:par>
        <p:cTn id="1" dur="indefinite" restart="never" nodeType="tmRoot"/>
      </p:par>
    </p:tnLst>
  </p:timing>
  <p:txStyles>
    <p:titleStyle>
      <a:lvl1pPr algn="ctr" defTabSz="914400" rtl="0" eaLnBrk="1" latinLnBrk="1"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1">
          <a:blip r:embed="rId17" cstate="print">
            <a:lum/>
          </a:blip>
          <a:srcRect/>
          <a:stretch>
            <a:fillRect/>
          </a:stretch>
        </a:blip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495300" y="6356359"/>
            <a:ext cx="2311400" cy="365125"/>
          </a:xfrm>
          <a:prstGeom prst="rect">
            <a:avLst/>
          </a:prstGeom>
        </p:spPr>
        <p:txBody>
          <a:bodyPr vert="horz" lIns="91440" tIns="45720" rIns="91440" bIns="45720" rtlCol="0" anchor="ctr"/>
          <a:lstStyle>
            <a:lvl1pPr algn="l">
              <a:defRPr sz="1200">
                <a:solidFill>
                  <a:schemeClr val="bg1"/>
                </a:solidFill>
              </a:defRPr>
            </a:lvl1pPr>
          </a:lstStyle>
          <a:p>
            <a:fld id="{57415BD8-D507-466C-BE65-3CF0EE978C8C}" type="datetimeFigureOut">
              <a:rPr lang="ko-KR" altLang="en-US" smtClean="0">
                <a:solidFill>
                  <a:prstClr val="white"/>
                </a:solidFill>
              </a:rPr>
              <a:pPr/>
              <a:t>2015-03-23</a:t>
            </a:fld>
            <a:endParaRPr lang="ko-KR" altLang="en-US">
              <a:solidFill>
                <a:prstClr val="white"/>
              </a:solidFill>
            </a:endParaRPr>
          </a:p>
        </p:txBody>
      </p:sp>
      <p:sp>
        <p:nvSpPr>
          <p:cNvPr id="5" name="바닥글 개체 틀 4"/>
          <p:cNvSpPr>
            <a:spLocks noGrp="1"/>
          </p:cNvSpPr>
          <p:nvPr>
            <p:ph type="ftr" sz="quarter" idx="3"/>
          </p:nvPr>
        </p:nvSpPr>
        <p:spPr>
          <a:xfrm>
            <a:off x="3384550" y="6356359"/>
            <a:ext cx="3136900" cy="365125"/>
          </a:xfrm>
          <a:prstGeom prst="rect">
            <a:avLst/>
          </a:prstGeom>
        </p:spPr>
        <p:txBody>
          <a:bodyPr vert="horz" lIns="91440" tIns="45720" rIns="91440" bIns="45720" rtlCol="0" anchor="ctr"/>
          <a:lstStyle>
            <a:lvl1pPr algn="ctr">
              <a:defRPr sz="1200">
                <a:solidFill>
                  <a:schemeClr val="bg1"/>
                </a:solidFill>
              </a:defRPr>
            </a:lvl1pPr>
          </a:lstStyle>
          <a:p>
            <a:endParaRPr lang="ko-KR" altLang="en-US">
              <a:solidFill>
                <a:prstClr val="white"/>
              </a:solidFill>
            </a:endParaRPr>
          </a:p>
        </p:txBody>
      </p:sp>
      <p:sp>
        <p:nvSpPr>
          <p:cNvPr id="6" name="슬라이드 번호 개체 틀 5"/>
          <p:cNvSpPr>
            <a:spLocks noGrp="1"/>
          </p:cNvSpPr>
          <p:nvPr>
            <p:ph type="sldNum" sz="quarter" idx="4"/>
          </p:nvPr>
        </p:nvSpPr>
        <p:spPr>
          <a:xfrm>
            <a:off x="7099300" y="6356359"/>
            <a:ext cx="2311400" cy="365125"/>
          </a:xfrm>
          <a:prstGeom prst="rect">
            <a:avLst/>
          </a:prstGeom>
        </p:spPr>
        <p:txBody>
          <a:bodyPr vert="horz" lIns="91440" tIns="45720" rIns="91440" bIns="45720" rtlCol="0" anchor="ctr"/>
          <a:lstStyle>
            <a:lvl1pPr algn="r">
              <a:defRPr sz="1200">
                <a:solidFill>
                  <a:schemeClr val="bg1"/>
                </a:solidFill>
              </a:defRPr>
            </a:lvl1pPr>
          </a:lstStyle>
          <a:p>
            <a:fld id="{CD11B835-C8C7-43F8-9A40-E6B116444874}" type="slidenum">
              <a:rPr lang="ko-KR" altLang="en-US" smtClean="0">
                <a:solidFill>
                  <a:prstClr val="white"/>
                </a:solidFill>
              </a:rPr>
              <a:pPr/>
              <a:t>‹#›</a:t>
            </a:fld>
            <a:endParaRPr lang="ko-KR" altLang="en-US">
              <a:solidFill>
                <a:prstClr val="white"/>
              </a:solidFill>
            </a:endParaRPr>
          </a:p>
        </p:txBody>
      </p:sp>
    </p:spTree>
    <p:extLst>
      <p:ext uri="{BB962C8B-B14F-4D97-AF65-F5344CB8AC3E}">
        <p14:creationId xmlns:p14="http://schemas.microsoft.com/office/powerpoint/2010/main" val="77840606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Lst>
  <p:transition>
    <p:fade thruBlk="1"/>
  </p:transition>
  <p:txStyles>
    <p:titleStyle>
      <a:lvl1pPr algn="ctr" defTabSz="914400" rtl="0" eaLnBrk="1" latinLnBrk="1"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7" cstate="print">
            <a:lum/>
          </a:blip>
          <a:srcRect/>
          <a:stretch>
            <a:fillRect/>
          </a:stretch>
        </a:blip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bg1"/>
                </a:solidFill>
              </a:defRPr>
            </a:lvl1pPr>
          </a:lstStyle>
          <a:p>
            <a:fld id="{57415BD8-D507-466C-BE65-3CF0EE978C8C}" type="datetimeFigureOut">
              <a:rPr lang="ko-KR" altLang="en-US" smtClean="0">
                <a:solidFill>
                  <a:prstClr val="white"/>
                </a:solidFill>
              </a:rPr>
              <a:pPr/>
              <a:t>2015-03-23</a:t>
            </a:fld>
            <a:endParaRPr lang="ko-KR" altLang="en-US">
              <a:solidFill>
                <a:prstClr val="white"/>
              </a:solidFill>
            </a:endParaRPr>
          </a:p>
        </p:txBody>
      </p:sp>
      <p:sp>
        <p:nvSpPr>
          <p:cNvPr id="5" name="바닥글 개체 틀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bg1"/>
                </a:solidFill>
              </a:defRPr>
            </a:lvl1pPr>
          </a:lstStyle>
          <a:p>
            <a:endParaRPr lang="ko-KR" altLang="en-US">
              <a:solidFill>
                <a:prstClr val="white"/>
              </a:solidFill>
            </a:endParaRPr>
          </a:p>
        </p:txBody>
      </p:sp>
      <p:sp>
        <p:nvSpPr>
          <p:cNvPr id="6" name="슬라이드 번호 개체 틀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bg1"/>
                </a:solidFill>
              </a:defRPr>
            </a:lvl1pPr>
          </a:lstStyle>
          <a:p>
            <a:fld id="{CD11B835-C8C7-43F8-9A40-E6B116444874}" type="slidenum">
              <a:rPr lang="ko-KR" altLang="en-US" smtClean="0">
                <a:solidFill>
                  <a:prstClr val="white"/>
                </a:solidFill>
              </a:rPr>
              <a:pPr/>
              <a:t>‹#›</a:t>
            </a:fld>
            <a:endParaRPr lang="ko-KR" altLang="en-US">
              <a:solidFill>
                <a:prstClr val="white"/>
              </a:solidFill>
            </a:endParaRPr>
          </a:p>
        </p:txBody>
      </p:sp>
    </p:spTree>
    <p:extLst>
      <p:ext uri="{BB962C8B-B14F-4D97-AF65-F5344CB8AC3E}">
        <p14:creationId xmlns:p14="http://schemas.microsoft.com/office/powerpoint/2010/main" val="77840606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Lst>
  <p:transition>
    <p:fade thruBlk="1"/>
  </p:transition>
  <p:txStyles>
    <p:titleStyle>
      <a:lvl1pPr algn="ctr" defTabSz="914400" rtl="0" eaLnBrk="1" latinLnBrk="1"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bg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 name="그룹 135"/>
          <p:cNvGrpSpPr/>
          <p:nvPr/>
        </p:nvGrpSpPr>
        <p:grpSpPr>
          <a:xfrm rot="16200000">
            <a:off x="4800298" y="1453901"/>
            <a:ext cx="73828" cy="10137576"/>
            <a:chOff x="2062976" y="1365068"/>
            <a:chExt cx="73828" cy="5785826"/>
          </a:xfrm>
        </p:grpSpPr>
        <p:sp>
          <p:nvSpPr>
            <p:cNvPr id="8" name="양쪽 모서리가 둥근 사각형 7"/>
            <p:cNvSpPr/>
            <p:nvPr/>
          </p:nvSpPr>
          <p:spPr>
            <a:xfrm rot="16200000">
              <a:off x="-793023" y="4221067"/>
              <a:ext cx="5785825" cy="73828"/>
            </a:xfrm>
            <a:prstGeom prst="round2SameRect">
              <a:avLst>
                <a:gd name="adj1" fmla="val 50000"/>
                <a:gd name="adj2" fmla="val 0"/>
              </a:avLst>
            </a:prstGeom>
            <a:gradFill>
              <a:gsLst>
                <a:gs pos="0">
                  <a:schemeClr val="bg1">
                    <a:lumMod val="85000"/>
                    <a:alpha val="0"/>
                  </a:schemeClr>
                </a:gs>
                <a:gs pos="100000">
                  <a:srgbClr val="B2B2B2">
                    <a:alpha val="36863"/>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7965" tIns="43983" rIns="87965" bIns="43983" anchor="ctr"/>
            <a:lstStyle/>
            <a:p>
              <a:pPr algn="ctr" defTabSz="1003420" latinLnBrk="0">
                <a:defRPr/>
              </a:pPr>
              <a:endParaRPr lang="ko-KR" altLang="en-US" dirty="0">
                <a:solidFill>
                  <a:prstClr val="white"/>
                </a:solidFill>
              </a:endParaRPr>
            </a:p>
          </p:txBody>
        </p:sp>
        <p:cxnSp>
          <p:nvCxnSpPr>
            <p:cNvPr id="9" name="직선 연결선 8"/>
            <p:cNvCxnSpPr/>
            <p:nvPr/>
          </p:nvCxnSpPr>
          <p:spPr>
            <a:xfrm rot="5400000" flipV="1">
              <a:off x="-757421" y="4256670"/>
              <a:ext cx="5785200" cy="3248"/>
            </a:xfrm>
            <a:prstGeom prst="line">
              <a:avLst/>
            </a:prstGeom>
            <a:ln w="9525">
              <a:solidFill>
                <a:srgbClr val="C4C4C4"/>
              </a:solidFill>
            </a:ln>
          </p:spPr>
          <p:style>
            <a:lnRef idx="1">
              <a:schemeClr val="accent1"/>
            </a:lnRef>
            <a:fillRef idx="0">
              <a:schemeClr val="accent1"/>
            </a:fillRef>
            <a:effectRef idx="0">
              <a:schemeClr val="accent1"/>
            </a:effectRef>
            <a:fontRef idx="minor">
              <a:schemeClr val="tx1"/>
            </a:fontRef>
          </p:style>
        </p:cxnSp>
      </p:grpSp>
      <p:sp>
        <p:nvSpPr>
          <p:cNvPr id="10" name="슬라이드 번호 개체 틀 4"/>
          <p:cNvSpPr txBox="1">
            <a:spLocks/>
          </p:cNvSpPr>
          <p:nvPr/>
        </p:nvSpPr>
        <p:spPr bwMode="auto">
          <a:xfrm>
            <a:off x="7301414" y="6686902"/>
            <a:ext cx="1818980" cy="92333"/>
          </a:xfrm>
          <a:prstGeom prst="rect">
            <a:avLst/>
          </a:prstGeom>
          <a:noFill/>
          <a:ln w="9525">
            <a:noFill/>
            <a:miter lim="800000"/>
            <a:headEnd/>
            <a:tailEnd/>
          </a:ln>
        </p:spPr>
        <p:txBody>
          <a:bodyPr wrap="square" lIns="0" tIns="0" rIns="0" bIns="0">
            <a:spAutoFit/>
            <a:scene3d>
              <a:camera prst="orthographicFront"/>
              <a:lightRig rig="threePt" dir="t"/>
            </a:scene3d>
            <a:sp3d>
              <a:bevelT w="0" h="0"/>
            </a:sp3d>
          </a:bodyPr>
          <a:lstStyle/>
          <a:p>
            <a:pPr algn="r" defTabSz="954088" latinLnBrk="0">
              <a:defRPr/>
            </a:pPr>
            <a:r>
              <a:rPr lang="en-US" altLang="ko-KR" sz="600" dirty="0" smtClean="0">
                <a:solidFill>
                  <a:prstClr val="black">
                    <a:lumMod val="50000"/>
                    <a:lumOff val="50000"/>
                  </a:prstClr>
                </a:solidFill>
                <a:latin typeface="나눔고딕" pitchFamily="50" charset="-127"/>
                <a:ea typeface="나눔고딕" pitchFamily="50" charset="-127"/>
              </a:rPr>
              <a:t>Copyright 2012 SK C&amp;C All right reserved</a:t>
            </a:r>
            <a:endParaRPr lang="en-US" altLang="ko-KR" sz="600" dirty="0">
              <a:solidFill>
                <a:prstClr val="black">
                  <a:lumMod val="50000"/>
                  <a:lumOff val="50000"/>
                </a:prstClr>
              </a:solidFill>
              <a:latin typeface="나눔고딕" pitchFamily="50" charset="-127"/>
              <a:ea typeface="나눔고딕" pitchFamily="50" charset="-127"/>
            </a:endParaRPr>
          </a:p>
        </p:txBody>
      </p:sp>
      <p:pic>
        <p:nvPicPr>
          <p:cNvPr id="11" name="그림 10" descr="로고_skcc.png"/>
          <p:cNvPicPr>
            <a:picLocks noChangeAspect="1"/>
          </p:cNvPicPr>
          <p:nvPr/>
        </p:nvPicPr>
        <p:blipFill>
          <a:blip r:embed="rId3" cstate="print"/>
          <a:stretch>
            <a:fillRect/>
          </a:stretch>
        </p:blipFill>
        <p:spPr>
          <a:xfrm>
            <a:off x="9203777" y="6588954"/>
            <a:ext cx="316511" cy="172643"/>
          </a:xfrm>
          <a:prstGeom prst="rect">
            <a:avLst/>
          </a:prstGeom>
        </p:spPr>
      </p:pic>
      <p:grpSp>
        <p:nvGrpSpPr>
          <p:cNvPr id="3" name="그룹 13"/>
          <p:cNvGrpSpPr/>
          <p:nvPr/>
        </p:nvGrpSpPr>
        <p:grpSpPr>
          <a:xfrm>
            <a:off x="-3169" y="496096"/>
            <a:ext cx="9909175" cy="36001"/>
            <a:chOff x="0" y="-1"/>
            <a:chExt cx="9909175" cy="36001"/>
          </a:xfrm>
        </p:grpSpPr>
        <p:sp>
          <p:nvSpPr>
            <p:cNvPr id="13" name="Rectangle 473"/>
            <p:cNvSpPr>
              <a:spLocks noChangeArrowheads="1"/>
            </p:cNvSpPr>
            <p:nvPr userDrawn="1"/>
          </p:nvSpPr>
          <p:spPr bwMode="auto">
            <a:xfrm>
              <a:off x="0" y="0"/>
              <a:ext cx="1483200" cy="36000"/>
            </a:xfrm>
            <a:prstGeom prst="rect">
              <a:avLst/>
            </a:prstGeom>
            <a:solidFill>
              <a:srgbClr val="73101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043093" eaLnBrk="0" hangingPunct="0">
                <a:lnSpc>
                  <a:spcPts val="1499"/>
                </a:lnSpc>
                <a:buClr>
                  <a:srgbClr val="0000FF"/>
                </a:buClr>
                <a:buSzPct val="90000"/>
                <a:defRPr/>
              </a:pPr>
              <a:endParaRPr lang="ko-KR" altLang="en-US" sz="1000" dirty="0">
                <a:solidFill>
                  <a:prstClr val="white"/>
                </a:solidFill>
                <a:latin typeface="Rix고딕 B" pitchFamily="18" charset="-127"/>
                <a:ea typeface="Rix고딕 B" pitchFamily="18" charset="-127"/>
              </a:endParaRPr>
            </a:p>
          </p:txBody>
        </p:sp>
        <p:sp>
          <p:nvSpPr>
            <p:cNvPr id="14" name="Rectangle 473"/>
            <p:cNvSpPr>
              <a:spLocks noChangeArrowheads="1"/>
            </p:cNvSpPr>
            <p:nvPr userDrawn="1"/>
          </p:nvSpPr>
          <p:spPr bwMode="auto">
            <a:xfrm>
              <a:off x="1483726" y="0"/>
              <a:ext cx="360000" cy="36000"/>
            </a:xfrm>
            <a:prstGeom prst="rect">
              <a:avLst/>
            </a:prstGeom>
            <a:solidFill>
              <a:srgbClr val="E31936"/>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043093" eaLnBrk="0" hangingPunct="0">
                <a:lnSpc>
                  <a:spcPts val="1499"/>
                </a:lnSpc>
                <a:buClr>
                  <a:srgbClr val="0000FF"/>
                </a:buClr>
                <a:buSzPct val="90000"/>
                <a:defRPr/>
              </a:pPr>
              <a:endParaRPr lang="ko-KR" altLang="en-US" sz="1000" dirty="0">
                <a:solidFill>
                  <a:prstClr val="white"/>
                </a:solidFill>
                <a:latin typeface="Rix고딕 B" pitchFamily="18" charset="-127"/>
                <a:ea typeface="Rix고딕 B" pitchFamily="18" charset="-127"/>
              </a:endParaRPr>
            </a:p>
          </p:txBody>
        </p:sp>
        <p:sp>
          <p:nvSpPr>
            <p:cNvPr id="15" name="Rectangle 473"/>
            <p:cNvSpPr>
              <a:spLocks noChangeArrowheads="1"/>
            </p:cNvSpPr>
            <p:nvPr userDrawn="1"/>
          </p:nvSpPr>
          <p:spPr bwMode="auto">
            <a:xfrm>
              <a:off x="1844252" y="0"/>
              <a:ext cx="180000" cy="36000"/>
            </a:xfrm>
            <a:prstGeom prst="rect">
              <a:avLst/>
            </a:prstGeom>
            <a:solidFill>
              <a:srgbClr val="F58025"/>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043093" eaLnBrk="0" hangingPunct="0">
                <a:lnSpc>
                  <a:spcPts val="1499"/>
                </a:lnSpc>
                <a:buClr>
                  <a:srgbClr val="0000FF"/>
                </a:buClr>
                <a:buSzPct val="90000"/>
                <a:defRPr/>
              </a:pPr>
              <a:endParaRPr lang="ko-KR" altLang="en-US" sz="1000" dirty="0">
                <a:solidFill>
                  <a:prstClr val="white"/>
                </a:solidFill>
                <a:latin typeface="Rix고딕 B" pitchFamily="18" charset="-127"/>
                <a:ea typeface="Rix고딕 B" pitchFamily="18" charset="-127"/>
              </a:endParaRPr>
            </a:p>
          </p:txBody>
        </p:sp>
        <p:sp>
          <p:nvSpPr>
            <p:cNvPr id="16" name="Rectangle 473"/>
            <p:cNvSpPr>
              <a:spLocks noChangeArrowheads="1"/>
            </p:cNvSpPr>
            <p:nvPr userDrawn="1"/>
          </p:nvSpPr>
          <p:spPr bwMode="auto">
            <a:xfrm>
              <a:off x="2024779" y="-1"/>
              <a:ext cx="7884396" cy="360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30175" indent="-7938" defTabSz="995690">
                <a:lnSpc>
                  <a:spcPts val="1499"/>
                </a:lnSpc>
                <a:buClr>
                  <a:srgbClr val="0000FF"/>
                </a:buClr>
                <a:buSzPct val="90000"/>
                <a:defRPr/>
              </a:pPr>
              <a:endParaRPr lang="ko-KR" altLang="en-US" sz="1300" spc="-80" dirty="0">
                <a:solidFill>
                  <a:prstClr val="black">
                    <a:lumMod val="75000"/>
                    <a:lumOff val="25000"/>
                  </a:prstClr>
                </a:solidFill>
                <a:latin typeface="Rix고딕 M" pitchFamily="18" charset="-127"/>
                <a:ea typeface="Rix고딕 M" pitchFamily="18" charset="-127"/>
              </a:endParaRPr>
            </a:p>
          </p:txBody>
        </p:sp>
      </p:grpSp>
      <p:sp>
        <p:nvSpPr>
          <p:cNvPr id="17" name="Rectangle 41"/>
          <p:cNvSpPr>
            <a:spLocks noChangeArrowheads="1"/>
          </p:cNvSpPr>
          <p:nvPr/>
        </p:nvSpPr>
        <p:spPr bwMode="auto">
          <a:xfrm>
            <a:off x="4665000" y="6651586"/>
            <a:ext cx="576000" cy="144000"/>
          </a:xfrm>
          <a:prstGeom prst="rect">
            <a:avLst/>
          </a:prstGeom>
          <a:noFill/>
          <a:ln w="9525">
            <a:noFill/>
            <a:miter lim="800000"/>
            <a:headEnd/>
            <a:tailEnd/>
          </a:ln>
          <a:effectLst/>
        </p:spPr>
        <p:txBody>
          <a:bodyPr wrap="none" lIns="0" tIns="0" rIns="0" bIns="0" anchor="ctr">
            <a:scene3d>
              <a:camera prst="orthographicFront"/>
              <a:lightRig rig="threePt" dir="t"/>
            </a:scene3d>
            <a:sp3d>
              <a:bevelT w="1270"/>
            </a:sp3d>
          </a:bodyPr>
          <a:lstStyle/>
          <a:p>
            <a:pPr algn="ctr" latinLnBrk="0">
              <a:defRPr/>
            </a:pPr>
            <a:r>
              <a:rPr lang="en-US" altLang="ko-KR" sz="800" kern="0" dirty="0">
                <a:solidFill>
                  <a:prstClr val="black">
                    <a:lumMod val="85000"/>
                    <a:lumOff val="15000"/>
                  </a:prstClr>
                </a:solidFill>
                <a:latin typeface="Arial" pitchFamily="34" charset="0"/>
                <a:ea typeface="Rix고딕 B" pitchFamily="18" charset="-127"/>
                <a:cs typeface="Arial" pitchFamily="34" charset="0"/>
              </a:rPr>
              <a:t>- </a:t>
            </a:r>
            <a:fld id="{095846B3-B5FD-4FCC-A2DE-5D33553567A8}" type="slidenum">
              <a:rPr lang="en-US" altLang="ko-KR" sz="800" kern="0">
                <a:solidFill>
                  <a:prstClr val="black">
                    <a:lumMod val="85000"/>
                    <a:lumOff val="15000"/>
                  </a:prstClr>
                </a:solidFill>
                <a:latin typeface="Arial" pitchFamily="34" charset="0"/>
                <a:ea typeface="Rix고딕 B" pitchFamily="18" charset="-127"/>
                <a:cs typeface="Arial" pitchFamily="34" charset="0"/>
              </a:rPr>
              <a:pPr algn="ctr" latinLnBrk="0">
                <a:defRPr/>
              </a:pPr>
              <a:t>‹#›</a:t>
            </a:fld>
            <a:r>
              <a:rPr lang="en-US" altLang="ko-KR" sz="800" kern="0" dirty="0">
                <a:solidFill>
                  <a:prstClr val="black">
                    <a:lumMod val="85000"/>
                    <a:lumOff val="15000"/>
                  </a:prstClr>
                </a:solidFill>
                <a:latin typeface="Arial" pitchFamily="34" charset="0"/>
                <a:ea typeface="Rix고딕 B" pitchFamily="18" charset="-127"/>
                <a:cs typeface="Arial" pitchFamily="34" charset="0"/>
              </a:rPr>
              <a:t> -</a:t>
            </a:r>
            <a:endParaRPr lang="ko-KR" altLang="en-US" sz="800" kern="0" dirty="0">
              <a:solidFill>
                <a:prstClr val="black">
                  <a:lumMod val="85000"/>
                  <a:lumOff val="15000"/>
                </a:prstClr>
              </a:solidFill>
              <a:latin typeface="Arial" pitchFamily="34" charset="0"/>
              <a:ea typeface="Rix고딕 B" pitchFamily="18" charset="-127"/>
              <a:cs typeface="Arial" pitchFamily="34" charset="0"/>
            </a:endParaRPr>
          </a:p>
        </p:txBody>
      </p:sp>
    </p:spTree>
  </p:cSld>
  <p:clrMap bg1="lt1" tx1="dk1" bg2="lt2" tx2="dk2" accent1="accent1" accent2="accent2" accent3="accent3" accent4="accent4" accent5="accent5" accent6="accent6" hlink="hlink" folHlink="folHlink"/>
  <p:sldLayoutIdLst>
    <p:sldLayoutId id="2147483719"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 name="슬라이드 번호 개체 틀 4"/>
          <p:cNvSpPr txBox="1">
            <a:spLocks/>
          </p:cNvSpPr>
          <p:nvPr/>
        </p:nvSpPr>
        <p:spPr bwMode="auto">
          <a:xfrm>
            <a:off x="7301414" y="6686902"/>
            <a:ext cx="1818980" cy="92333"/>
          </a:xfrm>
          <a:prstGeom prst="rect">
            <a:avLst/>
          </a:prstGeom>
          <a:noFill/>
          <a:ln w="9525">
            <a:noFill/>
            <a:miter lim="800000"/>
            <a:headEnd/>
            <a:tailEnd/>
          </a:ln>
        </p:spPr>
        <p:txBody>
          <a:bodyPr wrap="square" lIns="0" tIns="0" rIns="0" bIns="0">
            <a:spAutoFit/>
            <a:scene3d>
              <a:camera prst="orthographicFront"/>
              <a:lightRig rig="threePt" dir="t"/>
            </a:scene3d>
            <a:sp3d>
              <a:bevelT w="0" h="0"/>
            </a:sp3d>
          </a:bodyPr>
          <a:lstStyle/>
          <a:p>
            <a:pPr algn="r" defTabSz="954088" latinLnBrk="0">
              <a:defRPr/>
            </a:pPr>
            <a:r>
              <a:rPr lang="en-US" altLang="ko-KR" sz="600" dirty="0" smtClean="0">
                <a:solidFill>
                  <a:prstClr val="black">
                    <a:lumMod val="50000"/>
                    <a:lumOff val="50000"/>
                  </a:prstClr>
                </a:solidFill>
                <a:latin typeface="나눔고딕" pitchFamily="50" charset="-127"/>
                <a:ea typeface="나눔고딕" pitchFamily="50" charset="-127"/>
              </a:rPr>
              <a:t>Copyright 2012 SK C&amp;C All right reserved</a:t>
            </a:r>
            <a:endParaRPr lang="en-US" altLang="ko-KR" sz="600" dirty="0">
              <a:solidFill>
                <a:prstClr val="black">
                  <a:lumMod val="50000"/>
                  <a:lumOff val="50000"/>
                </a:prstClr>
              </a:solidFill>
              <a:latin typeface="나눔고딕" pitchFamily="50" charset="-127"/>
              <a:ea typeface="나눔고딕" pitchFamily="50" charset="-127"/>
            </a:endParaRPr>
          </a:p>
        </p:txBody>
      </p:sp>
      <p:pic>
        <p:nvPicPr>
          <p:cNvPr id="11" name="그림 10" descr="로고_skcc.png"/>
          <p:cNvPicPr>
            <a:picLocks noChangeAspect="1"/>
          </p:cNvPicPr>
          <p:nvPr/>
        </p:nvPicPr>
        <p:blipFill>
          <a:blip r:embed="rId3" cstate="print"/>
          <a:stretch>
            <a:fillRect/>
          </a:stretch>
        </p:blipFill>
        <p:spPr>
          <a:xfrm>
            <a:off x="9203777" y="6588954"/>
            <a:ext cx="316511" cy="172643"/>
          </a:xfrm>
          <a:prstGeom prst="rect">
            <a:avLst/>
          </a:prstGeom>
        </p:spPr>
      </p:pic>
      <p:grpSp>
        <p:nvGrpSpPr>
          <p:cNvPr id="2" name="그룹 13"/>
          <p:cNvGrpSpPr/>
          <p:nvPr/>
        </p:nvGrpSpPr>
        <p:grpSpPr>
          <a:xfrm>
            <a:off x="-3169" y="496096"/>
            <a:ext cx="9909175" cy="36001"/>
            <a:chOff x="0" y="-1"/>
            <a:chExt cx="9909175" cy="36001"/>
          </a:xfrm>
        </p:grpSpPr>
        <p:sp>
          <p:nvSpPr>
            <p:cNvPr id="13" name="Rectangle 473"/>
            <p:cNvSpPr>
              <a:spLocks noChangeArrowheads="1"/>
            </p:cNvSpPr>
            <p:nvPr userDrawn="1"/>
          </p:nvSpPr>
          <p:spPr bwMode="auto">
            <a:xfrm>
              <a:off x="0" y="0"/>
              <a:ext cx="1483200" cy="36000"/>
            </a:xfrm>
            <a:prstGeom prst="rect">
              <a:avLst/>
            </a:prstGeom>
            <a:solidFill>
              <a:srgbClr val="73101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043093" eaLnBrk="0" hangingPunct="0">
                <a:lnSpc>
                  <a:spcPts val="1499"/>
                </a:lnSpc>
                <a:buClr>
                  <a:srgbClr val="0000FF"/>
                </a:buClr>
                <a:buSzPct val="90000"/>
                <a:defRPr/>
              </a:pPr>
              <a:endParaRPr lang="ko-KR" altLang="en-US" sz="1000" dirty="0">
                <a:solidFill>
                  <a:prstClr val="white"/>
                </a:solidFill>
                <a:latin typeface="Rix고딕 B" pitchFamily="18" charset="-127"/>
                <a:ea typeface="Rix고딕 B" pitchFamily="18" charset="-127"/>
              </a:endParaRPr>
            </a:p>
          </p:txBody>
        </p:sp>
        <p:sp>
          <p:nvSpPr>
            <p:cNvPr id="14" name="Rectangle 473"/>
            <p:cNvSpPr>
              <a:spLocks noChangeArrowheads="1"/>
            </p:cNvSpPr>
            <p:nvPr userDrawn="1"/>
          </p:nvSpPr>
          <p:spPr bwMode="auto">
            <a:xfrm>
              <a:off x="1483726" y="0"/>
              <a:ext cx="360000" cy="36000"/>
            </a:xfrm>
            <a:prstGeom prst="rect">
              <a:avLst/>
            </a:prstGeom>
            <a:solidFill>
              <a:srgbClr val="E31936"/>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043093" eaLnBrk="0" hangingPunct="0">
                <a:lnSpc>
                  <a:spcPts val="1499"/>
                </a:lnSpc>
                <a:buClr>
                  <a:srgbClr val="0000FF"/>
                </a:buClr>
                <a:buSzPct val="90000"/>
                <a:defRPr/>
              </a:pPr>
              <a:endParaRPr lang="ko-KR" altLang="en-US" sz="1000" dirty="0">
                <a:solidFill>
                  <a:prstClr val="white"/>
                </a:solidFill>
                <a:latin typeface="Rix고딕 B" pitchFamily="18" charset="-127"/>
                <a:ea typeface="Rix고딕 B" pitchFamily="18" charset="-127"/>
              </a:endParaRPr>
            </a:p>
          </p:txBody>
        </p:sp>
        <p:sp>
          <p:nvSpPr>
            <p:cNvPr id="15" name="Rectangle 473"/>
            <p:cNvSpPr>
              <a:spLocks noChangeArrowheads="1"/>
            </p:cNvSpPr>
            <p:nvPr userDrawn="1"/>
          </p:nvSpPr>
          <p:spPr bwMode="auto">
            <a:xfrm>
              <a:off x="1844252" y="0"/>
              <a:ext cx="180000" cy="36000"/>
            </a:xfrm>
            <a:prstGeom prst="rect">
              <a:avLst/>
            </a:prstGeom>
            <a:solidFill>
              <a:srgbClr val="F58025"/>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043093" eaLnBrk="0" hangingPunct="0">
                <a:lnSpc>
                  <a:spcPts val="1499"/>
                </a:lnSpc>
                <a:buClr>
                  <a:srgbClr val="0000FF"/>
                </a:buClr>
                <a:buSzPct val="90000"/>
                <a:defRPr/>
              </a:pPr>
              <a:endParaRPr lang="ko-KR" altLang="en-US" sz="1000" dirty="0">
                <a:solidFill>
                  <a:prstClr val="white"/>
                </a:solidFill>
                <a:latin typeface="Rix고딕 B" pitchFamily="18" charset="-127"/>
                <a:ea typeface="Rix고딕 B" pitchFamily="18" charset="-127"/>
              </a:endParaRPr>
            </a:p>
          </p:txBody>
        </p:sp>
        <p:sp>
          <p:nvSpPr>
            <p:cNvPr id="16" name="Rectangle 473"/>
            <p:cNvSpPr>
              <a:spLocks noChangeArrowheads="1"/>
            </p:cNvSpPr>
            <p:nvPr userDrawn="1"/>
          </p:nvSpPr>
          <p:spPr bwMode="auto">
            <a:xfrm>
              <a:off x="2024779" y="-1"/>
              <a:ext cx="7884396" cy="36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30175" indent="-7938" defTabSz="995690">
                <a:lnSpc>
                  <a:spcPts val="1499"/>
                </a:lnSpc>
                <a:buClr>
                  <a:srgbClr val="0000FF"/>
                </a:buClr>
                <a:buSzPct val="90000"/>
                <a:defRPr/>
              </a:pPr>
              <a:endParaRPr lang="ko-KR" altLang="en-US" sz="1300" spc="-80" dirty="0">
                <a:solidFill>
                  <a:prstClr val="black">
                    <a:lumMod val="75000"/>
                    <a:lumOff val="25000"/>
                  </a:prstClr>
                </a:solidFill>
                <a:latin typeface="Rix고딕 M" pitchFamily="18" charset="-127"/>
                <a:ea typeface="Rix고딕 M" pitchFamily="18" charset="-127"/>
              </a:endParaRPr>
            </a:p>
          </p:txBody>
        </p:sp>
      </p:grpSp>
      <p:sp>
        <p:nvSpPr>
          <p:cNvPr id="17" name="Rectangle 41"/>
          <p:cNvSpPr>
            <a:spLocks noChangeArrowheads="1"/>
          </p:cNvSpPr>
          <p:nvPr/>
        </p:nvSpPr>
        <p:spPr bwMode="auto">
          <a:xfrm>
            <a:off x="4665000" y="6651586"/>
            <a:ext cx="576000" cy="144000"/>
          </a:xfrm>
          <a:prstGeom prst="rect">
            <a:avLst/>
          </a:prstGeom>
          <a:noFill/>
          <a:ln w="9525">
            <a:noFill/>
            <a:miter lim="800000"/>
            <a:headEnd/>
            <a:tailEnd/>
          </a:ln>
          <a:effectLst/>
        </p:spPr>
        <p:txBody>
          <a:bodyPr wrap="none" lIns="0" tIns="0" rIns="0" bIns="0" anchor="ctr">
            <a:scene3d>
              <a:camera prst="orthographicFront"/>
              <a:lightRig rig="threePt" dir="t"/>
            </a:scene3d>
            <a:sp3d>
              <a:bevelT w="1270"/>
            </a:sp3d>
          </a:bodyPr>
          <a:lstStyle/>
          <a:p>
            <a:pPr algn="ctr" latinLnBrk="0">
              <a:defRPr/>
            </a:pPr>
            <a:r>
              <a:rPr lang="en-US" altLang="ko-KR" sz="800" kern="0" dirty="0">
                <a:solidFill>
                  <a:prstClr val="black">
                    <a:lumMod val="85000"/>
                    <a:lumOff val="15000"/>
                  </a:prstClr>
                </a:solidFill>
                <a:latin typeface="Arial" pitchFamily="34" charset="0"/>
                <a:ea typeface="Rix고딕 B" pitchFamily="18" charset="-127"/>
                <a:cs typeface="Arial" pitchFamily="34" charset="0"/>
              </a:rPr>
              <a:t>- </a:t>
            </a:r>
            <a:fld id="{095846B3-B5FD-4FCC-A2DE-5D33553567A8}" type="slidenum">
              <a:rPr lang="en-US" altLang="ko-KR" sz="800" kern="0">
                <a:solidFill>
                  <a:prstClr val="black">
                    <a:lumMod val="85000"/>
                    <a:lumOff val="15000"/>
                  </a:prstClr>
                </a:solidFill>
                <a:latin typeface="Arial" pitchFamily="34" charset="0"/>
                <a:ea typeface="Rix고딕 B" pitchFamily="18" charset="-127"/>
                <a:cs typeface="Arial" pitchFamily="34" charset="0"/>
              </a:rPr>
              <a:pPr algn="ctr" latinLnBrk="0">
                <a:defRPr/>
              </a:pPr>
              <a:t>‹#›</a:t>
            </a:fld>
            <a:r>
              <a:rPr lang="en-US" altLang="ko-KR" sz="800" kern="0" dirty="0">
                <a:solidFill>
                  <a:prstClr val="black">
                    <a:lumMod val="85000"/>
                    <a:lumOff val="15000"/>
                  </a:prstClr>
                </a:solidFill>
                <a:latin typeface="Arial" pitchFamily="34" charset="0"/>
                <a:ea typeface="Rix고딕 B" pitchFamily="18" charset="-127"/>
                <a:cs typeface="Arial" pitchFamily="34" charset="0"/>
              </a:rPr>
              <a:t> -</a:t>
            </a:r>
            <a:endParaRPr lang="ko-KR" altLang="en-US" sz="800" kern="0" dirty="0">
              <a:solidFill>
                <a:prstClr val="black">
                  <a:lumMod val="85000"/>
                  <a:lumOff val="15000"/>
                </a:prstClr>
              </a:solidFill>
              <a:latin typeface="Arial" pitchFamily="34" charset="0"/>
              <a:ea typeface="Rix고딕 B" pitchFamily="18" charset="-127"/>
              <a:cs typeface="Arial" pitchFamily="34" charset="0"/>
            </a:endParaRPr>
          </a:p>
        </p:txBody>
      </p:sp>
    </p:spTree>
  </p:cSld>
  <p:clrMap bg1="lt1" tx1="dk1" bg2="lt2" tx2="dk2" accent1="accent1" accent2="accent2" accent3="accent3" accent4="accent4" accent5="accent5" accent6="accent6" hlink="hlink" folHlink="folHlink"/>
  <p:sldLayoutIdLst>
    <p:sldLayoutId id="2147483721"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video" Target="file:///C:\Documents%20and%20Settings\Administrator\&#48148;&#53461;%20&#54868;&#47732;\&#9733;&#44368;&#50977;_&#50689;&#49345;&#54200;&#51665;_&#45936;&#47784;\&#45936;&#47784;_&#52968;&#48260;&#53552;_2\1&#52264;%20&#44368;&#50977;_&#54028;&#50892;&#54252;&#51064;&#53944;%20Tool%20Tips\demo_missing_font.wmv"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video" Target="file:///C:\Documents%20and%20Settings\Administrator\&#48148;&#53461;%20&#54868;&#47732;\&#9733;&#44368;&#50977;_&#50689;&#49345;&#54200;&#51665;_&#45936;&#47784;\&#45936;&#47784;_&#52968;&#48260;&#53552;_2\1&#52264;%20&#44368;&#50977;_&#54028;&#50892;&#54252;&#51064;&#53944;%20Tool%20Tips\demo_converter.wmv" TargetMode="Externa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5.xml"/><Relationship Id="rId1" Type="http://schemas.openxmlformats.org/officeDocument/2006/relationships/video" Target="file:///C:\Documents%20and%20Settings\Administrator\&#48148;&#53461;%20&#54868;&#47732;\&#9733;&#44368;&#50977;_&#50689;&#49345;&#54200;&#51665;_&#45936;&#47784;\&#45936;&#47784;_&#52968;&#48260;&#53552;_2\1&#52264;%20&#44368;&#50977;_&#54028;&#50892;&#54252;&#51064;&#53944;%20Tool%20Tips\demo_daum_pot_incoder.wmv"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5.xml"/><Relationship Id="rId1" Type="http://schemas.openxmlformats.org/officeDocument/2006/relationships/video" Target="file:///C:\Documents%20and%20Settings\Administrator\&#48148;&#53461;%20&#54868;&#47732;\&#9733;&#44368;&#50977;_&#50689;&#49345;&#54200;&#51665;_&#45936;&#47784;\&#45936;&#47784;_&#52968;&#48260;&#53552;_2\1&#52264;%20&#44368;&#50977;_&#54028;&#50892;&#54252;&#51064;&#53944;%20Tool%20Tips\demo_insert_video.wmv" TargetMode="Externa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video" Target="file:///C:\Documents%20and%20Settings\Administrator\&#48148;&#53461;%20&#54868;&#47732;\&#9733;&#44368;&#50977;_&#50689;&#49345;&#54200;&#51665;_&#45936;&#47784;\&#45936;&#47784;_&#52968;&#48260;&#53552;_2\1&#52264;%20&#44368;&#50977;_&#54028;&#50892;&#54252;&#51064;&#53944;%20Tool%20Tips\demo_lock_file.wmv" TargetMode="Externa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5.xml"/><Relationship Id="rId1" Type="http://schemas.openxmlformats.org/officeDocument/2006/relationships/video" Target="file:///C:\Documents%20and%20Settings\Administrator\&#48148;&#53461;%20&#54868;&#47732;\&#9733;&#44368;&#50977;_&#50689;&#49345;&#54200;&#51665;_&#45936;&#47784;\&#45936;&#47784;_&#52968;&#48260;&#53552;_2\1&#52264;%20&#44368;&#50977;_&#54028;&#50892;&#54252;&#51064;&#53944;%20Tool%20Tips\demo_print.wmv" TargetMode="External"/><Relationship Id="rId5" Type="http://schemas.openxmlformats.org/officeDocument/2006/relationships/image" Target="../media/image76.png"/><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hyperlink" Target="http://www.iconfinder.com/" TargetMode="External"/><Relationship Id="rId4" Type="http://schemas.openxmlformats.org/officeDocument/2006/relationships/image" Target="../media/image94.png"/></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hyperlink" Target="http://www.iconarchive.com/" TargetMode="External"/><Relationship Id="rId4" Type="http://schemas.openxmlformats.org/officeDocument/2006/relationships/image" Target="../media/image96.pn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hyperlink" Target="http://hangeul.naver.com/document"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hangeul.naver.com/document" TargetMode="External"/><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hangeul.naver.com/document" TargetMode="External"/><Relationship Id="rId2" Type="http://schemas.openxmlformats.org/officeDocument/2006/relationships/image" Target="../media/image100.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5.png"/><Relationship Id="rId2" Type="http://schemas.openxmlformats.org/officeDocument/2006/relationships/diagramData" Target="../diagrams/data1.xml"/><Relationship Id="rId1" Type="http://schemas.openxmlformats.org/officeDocument/2006/relationships/slideLayout" Target="../slideLayouts/slideLayout2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png"/><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5.png"/><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5.png"/><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1.png"/><Relationship Id="rId1" Type="http://schemas.openxmlformats.org/officeDocument/2006/relationships/slideLayout" Target="../slideLayouts/slideLayout44.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1.xml"/><Relationship Id="rId4" Type="http://schemas.openxmlformats.org/officeDocument/2006/relationships/hyperlink" Target="http://hangeul.naver.com/fon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08685" y="2505090"/>
            <a:ext cx="6048671" cy="707886"/>
          </a:xfrm>
          <a:prstGeom prst="rect">
            <a:avLst/>
          </a:prstGeom>
          <a:solidFill>
            <a:schemeClr val="bg1"/>
          </a:solidFill>
        </p:spPr>
        <p:txBody>
          <a:bodyPr wrap="square" rtlCol="0">
            <a:spAutoFit/>
            <a:scene3d>
              <a:camera prst="orthographicFront"/>
              <a:lightRig rig="threePt" dir="t"/>
            </a:scene3d>
            <a:sp3d>
              <a:bevelT w="1270"/>
            </a:sp3d>
          </a:bodyPr>
          <a:lstStyle/>
          <a:p>
            <a:r>
              <a:rPr lang="en-US" altLang="ko-KR" sz="4000" b="0" dirty="0" smtClean="0">
                <a:gradFill flip="none" rotWithShape="1">
                  <a:gsLst>
                    <a:gs pos="0">
                      <a:srgbClr val="E51937"/>
                    </a:gs>
                    <a:gs pos="100000">
                      <a:srgbClr val="F58026"/>
                    </a:gs>
                  </a:gsLst>
                  <a:lin ang="16200000" scaled="1"/>
                  <a:tileRect/>
                </a:gradFill>
                <a:latin typeface="맑은 고딕" panose="020B0503020000020004" pitchFamily="50" charset="-127"/>
                <a:ea typeface="맑은 고딕" panose="020B0503020000020004" pitchFamily="50" charset="-127"/>
              </a:rPr>
              <a:t>Know How, Know Where</a:t>
            </a:r>
            <a:endParaRPr lang="ko-KR" altLang="en-US" sz="4000" b="0" dirty="0">
              <a:gradFill flip="none" rotWithShape="1">
                <a:gsLst>
                  <a:gs pos="0">
                    <a:srgbClr val="E51937"/>
                  </a:gs>
                  <a:gs pos="100000">
                    <a:srgbClr val="F58026"/>
                  </a:gs>
                </a:gsLst>
                <a:lin ang="16200000" scaled="1"/>
                <a:tileRect/>
              </a:gradFill>
              <a:latin typeface="맑은 고딕" panose="020B0503020000020004" pitchFamily="50" charset="-127"/>
              <a:ea typeface="맑은 고딕" panose="020B0503020000020004" pitchFamily="50" charset="-127"/>
            </a:endParaRPr>
          </a:p>
        </p:txBody>
      </p:sp>
      <p:sp>
        <p:nvSpPr>
          <p:cNvPr id="5" name="TextBox 4"/>
          <p:cNvSpPr txBox="1"/>
          <p:nvPr/>
        </p:nvSpPr>
        <p:spPr>
          <a:xfrm>
            <a:off x="2108684" y="3104964"/>
            <a:ext cx="6048672" cy="369332"/>
          </a:xfrm>
          <a:prstGeom prst="rect">
            <a:avLst/>
          </a:prstGeom>
        </p:spPr>
        <p:txBody>
          <a:bodyPr wrap="square" rtlCol="0">
            <a:spAutoFit/>
            <a:scene3d>
              <a:camera prst="orthographicFront"/>
              <a:lightRig rig="threePt" dir="t"/>
            </a:scene3d>
            <a:sp3d contourW="3810">
              <a:contourClr>
                <a:schemeClr val="bg1">
                  <a:lumMod val="50000"/>
                </a:schemeClr>
              </a:contourClr>
            </a:sp3d>
          </a:bodyPr>
          <a:lstStyle/>
          <a:p>
            <a:r>
              <a:rPr lang="ko-KR" altLang="en-US" dirty="0" smtClean="0">
                <a:latin typeface="맑은 고딕" panose="020B0503020000020004" pitchFamily="50" charset="-127"/>
                <a:ea typeface="맑은 고딕" panose="020B0503020000020004" pitchFamily="50" charset="-127"/>
              </a:rPr>
              <a:t>업무 효율 향상을 위한 파워포인트 </a:t>
            </a:r>
            <a:r>
              <a:rPr lang="en-US" altLang="ko-KR" dirty="0" smtClean="0">
                <a:latin typeface="맑은 고딕" panose="020B0503020000020004" pitchFamily="50" charset="-127"/>
                <a:ea typeface="맑은 고딕" panose="020B0503020000020004" pitchFamily="50" charset="-127"/>
              </a:rPr>
              <a:t>Tool Tips 7</a:t>
            </a:r>
            <a:r>
              <a:rPr lang="ko-KR" altLang="en-US" dirty="0" smtClean="0">
                <a:latin typeface="맑은 고딕" panose="020B0503020000020004" pitchFamily="50" charset="-127"/>
                <a:ea typeface="맑은 고딕" panose="020B0503020000020004" pitchFamily="50" charset="-127"/>
              </a:rPr>
              <a:t>가지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69144" y="611396"/>
            <a:ext cx="4580100" cy="369332"/>
          </a:xfrm>
          <a:prstGeom prst="rect">
            <a:avLst/>
          </a:prstGeom>
        </p:spPr>
        <p:txBody>
          <a:bodyPr wrap="none" rtlCol="0">
            <a:spAutoFit/>
            <a:scene3d>
              <a:camera prst="orthographicFront"/>
              <a:lightRig rig="threePt" dir="t"/>
            </a:scene3d>
            <a:sp3d contourW="3810">
              <a:contourClr>
                <a:schemeClr val="tx1"/>
              </a:contourClr>
            </a:sp3d>
          </a:bodyPr>
          <a:lstStyle/>
          <a:p>
            <a:r>
              <a:rPr lang="ko-KR" altLang="en-US" dirty="0" smtClean="0">
                <a:latin typeface="맑은 고딕" panose="020B0503020000020004" pitchFamily="50" charset="-127"/>
                <a:ea typeface="맑은 고딕" panose="020B0503020000020004" pitchFamily="50" charset="-127"/>
              </a:rPr>
              <a:t>파일 ▶ </a:t>
            </a:r>
            <a:r>
              <a:rPr lang="ko-KR" altLang="en-US" dirty="0" err="1" smtClean="0">
                <a:latin typeface="맑은 고딕" panose="020B0503020000020004" pitchFamily="50" charset="-127"/>
                <a:ea typeface="맑은 고딕" panose="020B0503020000020004" pitchFamily="50" charset="-127"/>
              </a:rPr>
              <a:t>옵셥</a:t>
            </a:r>
            <a:r>
              <a:rPr lang="ko-KR" altLang="en-US" dirty="0" smtClean="0">
                <a:latin typeface="맑은 고딕" panose="020B0503020000020004" pitchFamily="50" charset="-127"/>
                <a:ea typeface="맑은 고딕" panose="020B0503020000020004" pitchFamily="50" charset="-127"/>
              </a:rPr>
              <a:t> ▶ 저장 ▶ 파일의 글꼴 포함 </a:t>
            </a:r>
          </a:p>
        </p:txBody>
      </p:sp>
      <p:grpSp>
        <p:nvGrpSpPr>
          <p:cNvPr id="2" name="그룹 19"/>
          <p:cNvGrpSpPr/>
          <p:nvPr/>
        </p:nvGrpSpPr>
        <p:grpSpPr>
          <a:xfrm>
            <a:off x="344493" y="1244046"/>
            <a:ext cx="1452517" cy="720080"/>
            <a:chOff x="344488" y="1244046"/>
            <a:chExt cx="1452517" cy="720080"/>
          </a:xfrm>
        </p:grpSpPr>
        <p:sp>
          <p:nvSpPr>
            <p:cNvPr id="18" name="모서리가 둥근 직사각형 17"/>
            <p:cNvSpPr/>
            <p:nvPr/>
          </p:nvSpPr>
          <p:spPr>
            <a:xfrm>
              <a:off x="356845" y="1244046"/>
              <a:ext cx="1440160" cy="72008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p:cNvSpPr txBox="1"/>
            <p:nvPr/>
          </p:nvSpPr>
          <p:spPr>
            <a:xfrm>
              <a:off x="344488" y="1244046"/>
              <a:ext cx="1440159" cy="338554"/>
            </a:xfrm>
            <a:prstGeom prst="rect">
              <a:avLst/>
            </a:prstGeom>
          </p:spPr>
          <p:txBody>
            <a:bodyPr wrap="square" rtlCol="0">
              <a:spAutoFit/>
              <a:scene3d>
                <a:camera prst="orthographicFront"/>
                <a:lightRig rig="threePt" dir="t"/>
              </a:scene3d>
              <a:sp3d contourW="3810">
                <a:contourClr>
                  <a:schemeClr val="bg1"/>
                </a:contourClr>
              </a:sp3d>
            </a:bodyPr>
            <a:lstStyle/>
            <a:p>
              <a:pPr algn="ctr"/>
              <a:r>
                <a:rPr lang="en-US" altLang="ko-KR" sz="1600" dirty="0" smtClean="0">
                  <a:solidFill>
                    <a:schemeClr val="bg1"/>
                  </a:solidFill>
                  <a:latin typeface="+mj-lt"/>
                  <a:ea typeface="맑은 고딕" panose="020B0503020000020004" pitchFamily="50" charset="-127"/>
                </a:rPr>
                <a:t>PPT 2010</a:t>
              </a:r>
              <a:endParaRPr lang="ko-KR" altLang="en-US" sz="1600" dirty="0" smtClean="0">
                <a:solidFill>
                  <a:schemeClr val="bg1"/>
                </a:solidFill>
                <a:latin typeface="+mj-lt"/>
                <a:ea typeface="맑은 고딕" panose="020B0503020000020004" pitchFamily="50" charset="-127"/>
              </a:endParaRPr>
            </a:p>
          </p:txBody>
        </p:sp>
      </p:grpSp>
      <p:pic>
        <p:nvPicPr>
          <p:cNvPr id="21" name="Picture 2"/>
          <p:cNvPicPr>
            <a:picLocks noChangeAspect="1" noChangeArrowheads="1"/>
          </p:cNvPicPr>
          <p:nvPr/>
        </p:nvPicPr>
        <p:blipFill>
          <a:blip r:embed="rId3" cstate="print"/>
          <a:srcRect/>
          <a:stretch>
            <a:fillRect/>
          </a:stretch>
        </p:blipFill>
        <p:spPr bwMode="auto">
          <a:xfrm>
            <a:off x="308484" y="1628800"/>
            <a:ext cx="5796644" cy="43564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3" name="그룹 26"/>
          <p:cNvGrpSpPr/>
          <p:nvPr/>
        </p:nvGrpSpPr>
        <p:grpSpPr>
          <a:xfrm>
            <a:off x="2216696" y="1232756"/>
            <a:ext cx="1452517" cy="720080"/>
            <a:chOff x="344488" y="1244046"/>
            <a:chExt cx="1452517" cy="720080"/>
          </a:xfrm>
        </p:grpSpPr>
        <p:sp>
          <p:nvSpPr>
            <p:cNvPr id="28" name="모서리가 둥근 직사각형 27"/>
            <p:cNvSpPr/>
            <p:nvPr/>
          </p:nvSpPr>
          <p:spPr>
            <a:xfrm>
              <a:off x="356845" y="1244046"/>
              <a:ext cx="1440160" cy="720080"/>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p:cNvSpPr txBox="1"/>
            <p:nvPr/>
          </p:nvSpPr>
          <p:spPr>
            <a:xfrm>
              <a:off x="344488" y="1244046"/>
              <a:ext cx="1440159" cy="338554"/>
            </a:xfrm>
            <a:prstGeom prst="rect">
              <a:avLst/>
            </a:prstGeom>
          </p:spPr>
          <p:txBody>
            <a:bodyPr wrap="square" rtlCol="0">
              <a:spAutoFit/>
              <a:scene3d>
                <a:camera prst="orthographicFront"/>
                <a:lightRig rig="threePt" dir="t"/>
              </a:scene3d>
              <a:sp3d contourW="3810">
                <a:contourClr>
                  <a:schemeClr val="bg1"/>
                </a:contourClr>
              </a:sp3d>
            </a:bodyPr>
            <a:lstStyle/>
            <a:p>
              <a:pPr algn="ctr"/>
              <a:r>
                <a:rPr lang="en-US" altLang="ko-KR" sz="1600" dirty="0" smtClean="0">
                  <a:solidFill>
                    <a:schemeClr val="bg1"/>
                  </a:solidFill>
                  <a:latin typeface="+mj-lt"/>
                  <a:ea typeface="맑은 고딕" panose="020B0503020000020004" pitchFamily="50" charset="-127"/>
                </a:rPr>
                <a:t>PPT 2007</a:t>
              </a:r>
              <a:endParaRPr lang="ko-KR" altLang="en-US" sz="1600" dirty="0" smtClean="0">
                <a:solidFill>
                  <a:schemeClr val="bg1"/>
                </a:solidFill>
                <a:latin typeface="+mj-lt"/>
                <a:ea typeface="맑은 고딕" panose="020B0503020000020004" pitchFamily="50" charset="-127"/>
              </a:endParaRPr>
            </a:p>
          </p:txBody>
        </p:sp>
      </p:grpSp>
      <p:grpSp>
        <p:nvGrpSpPr>
          <p:cNvPr id="4" name="그룹 29"/>
          <p:cNvGrpSpPr/>
          <p:nvPr/>
        </p:nvGrpSpPr>
        <p:grpSpPr>
          <a:xfrm>
            <a:off x="2108684" y="1628800"/>
            <a:ext cx="5074376" cy="4362850"/>
            <a:chOff x="488504" y="1556792"/>
            <a:chExt cx="3609616" cy="3103478"/>
          </a:xfrm>
        </p:grpSpPr>
        <p:grpSp>
          <p:nvGrpSpPr>
            <p:cNvPr id="6" name="그룹 8"/>
            <p:cNvGrpSpPr/>
            <p:nvPr/>
          </p:nvGrpSpPr>
          <p:grpSpPr>
            <a:xfrm>
              <a:off x="488504" y="1556792"/>
              <a:ext cx="3609616" cy="3096344"/>
              <a:chOff x="488504" y="1556792"/>
              <a:chExt cx="3609616" cy="3096344"/>
            </a:xfrm>
          </p:grpSpPr>
          <p:pic>
            <p:nvPicPr>
              <p:cNvPr id="33" name="Picture 3"/>
              <p:cNvPicPr>
                <a:picLocks noChangeAspect="1" noChangeArrowheads="1"/>
              </p:cNvPicPr>
              <p:nvPr/>
            </p:nvPicPr>
            <p:blipFill>
              <a:blip r:embed="rId4" cstate="print"/>
              <a:srcRect/>
              <a:stretch>
                <a:fillRect/>
              </a:stretch>
            </p:blipFill>
            <p:spPr bwMode="auto">
              <a:xfrm>
                <a:off x="488504" y="1556792"/>
                <a:ext cx="3609616" cy="30963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4" name="직사각형 33"/>
              <p:cNvSpPr/>
              <p:nvPr/>
            </p:nvSpPr>
            <p:spPr>
              <a:xfrm>
                <a:off x="1832333" y="2204864"/>
                <a:ext cx="2208971" cy="57606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2" name="직사각형 31"/>
            <p:cNvSpPr/>
            <p:nvPr/>
          </p:nvSpPr>
          <p:spPr>
            <a:xfrm>
              <a:off x="2169402" y="4444246"/>
              <a:ext cx="936104" cy="21602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 name="TextBox 24"/>
          <p:cNvSpPr txBox="1"/>
          <p:nvPr/>
        </p:nvSpPr>
        <p:spPr>
          <a:xfrm>
            <a:off x="173002" y="598108"/>
            <a:ext cx="2435282"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2-1. </a:t>
            </a:r>
            <a:r>
              <a:rPr lang="ko-KR" altLang="en-US" dirty="0" smtClean="0">
                <a:solidFill>
                  <a:srgbClr val="C00000"/>
                </a:solidFill>
                <a:latin typeface="맑은 고딕" panose="020B0503020000020004" pitchFamily="50" charset="-127"/>
                <a:ea typeface="맑은 고딕" panose="020B0503020000020004" pitchFamily="50" charset="-127"/>
              </a:rPr>
              <a:t>파일의 글꼴 포함</a:t>
            </a:r>
            <a:endParaRPr lang="ko-KR" altLang="en-US" dirty="0" smtClean="0">
              <a:solidFill>
                <a:schemeClr val="bg1">
                  <a:lumMod val="50000"/>
                </a:schemeClr>
              </a:solidFill>
              <a:latin typeface="맑은 고딕" panose="020B0503020000020004" pitchFamily="50" charset="-127"/>
              <a:ea typeface="맑은 고딕" panose="020B0503020000020004" pitchFamily="50" charset="-127"/>
            </a:endParaRPr>
          </a:p>
        </p:txBody>
      </p:sp>
      <p:pic>
        <p:nvPicPr>
          <p:cNvPr id="22" name="Picture 2"/>
          <p:cNvPicPr>
            <a:picLocks noChangeAspect="1" noChangeArrowheads="1"/>
          </p:cNvPicPr>
          <p:nvPr/>
        </p:nvPicPr>
        <p:blipFill>
          <a:blip r:embed="rId5" cstate="print"/>
          <a:srcRect/>
          <a:stretch>
            <a:fillRect/>
          </a:stretch>
        </p:blipFill>
        <p:spPr bwMode="auto">
          <a:xfrm>
            <a:off x="4484948" y="1124744"/>
            <a:ext cx="5349044" cy="3852428"/>
          </a:xfrm>
          <a:prstGeom prst="rect">
            <a:avLst/>
          </a:prstGeom>
          <a:noFill/>
          <a:ln w="9525">
            <a:noFill/>
            <a:miter lim="800000"/>
            <a:headEnd/>
            <a:tailEnd/>
          </a:ln>
        </p:spPr>
      </p:pic>
      <p:sp>
        <p:nvSpPr>
          <p:cNvPr id="31" name="타원 30"/>
          <p:cNvSpPr/>
          <p:nvPr/>
        </p:nvSpPr>
        <p:spPr>
          <a:xfrm>
            <a:off x="2288704" y="1772816"/>
            <a:ext cx="252028" cy="25202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latin typeface="HY견고딕" pitchFamily="18" charset="-127"/>
                <a:ea typeface="HY견고딕" pitchFamily="18" charset="-127"/>
              </a:rPr>
              <a:t>1</a:t>
            </a:r>
            <a:endParaRPr lang="ko-KR" altLang="en-US" sz="1600" dirty="0">
              <a:latin typeface="HY견고딕" pitchFamily="18" charset="-127"/>
              <a:ea typeface="HY견고딕" pitchFamily="18" charset="-127"/>
            </a:endParaRPr>
          </a:p>
        </p:txBody>
      </p:sp>
      <p:sp>
        <p:nvSpPr>
          <p:cNvPr id="35" name="타원 34"/>
          <p:cNvSpPr/>
          <p:nvPr/>
        </p:nvSpPr>
        <p:spPr>
          <a:xfrm>
            <a:off x="4340932" y="5589240"/>
            <a:ext cx="252028" cy="25202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latin typeface="HY견고딕" pitchFamily="18" charset="-127"/>
                <a:ea typeface="HY견고딕" pitchFamily="18" charset="-127"/>
              </a:rPr>
              <a:t>2</a:t>
            </a:r>
            <a:endParaRPr lang="ko-KR" altLang="en-US" sz="1600" dirty="0">
              <a:latin typeface="HY견고딕" pitchFamily="18" charset="-127"/>
              <a:ea typeface="HY견고딕" pitchFamily="18" charset="-127"/>
            </a:endParaRPr>
          </a:p>
        </p:txBody>
      </p:sp>
      <p:sp>
        <p:nvSpPr>
          <p:cNvPr id="36" name="타원 35"/>
          <p:cNvSpPr/>
          <p:nvPr/>
        </p:nvSpPr>
        <p:spPr>
          <a:xfrm>
            <a:off x="5097016" y="1592796"/>
            <a:ext cx="252028" cy="25202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latin typeface="HY견고딕" pitchFamily="18" charset="-127"/>
                <a:ea typeface="HY견고딕" pitchFamily="18" charset="-127"/>
              </a:rPr>
              <a:t>3</a:t>
            </a:r>
            <a:endParaRPr lang="ko-KR" altLang="en-US" sz="1600" dirty="0">
              <a:latin typeface="HY견고딕" pitchFamily="18" charset="-127"/>
              <a:ea typeface="HY견고딕" pitchFamily="18" charset="-127"/>
            </a:endParaRPr>
          </a:p>
        </p:txBody>
      </p:sp>
      <p:sp>
        <p:nvSpPr>
          <p:cNvPr id="37" name="타원 36"/>
          <p:cNvSpPr/>
          <p:nvPr/>
        </p:nvSpPr>
        <p:spPr>
          <a:xfrm>
            <a:off x="5133020" y="3645024"/>
            <a:ext cx="252028" cy="25202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latin typeface="HY견고딕" pitchFamily="18" charset="-127"/>
                <a:ea typeface="HY견고딕" pitchFamily="18" charset="-127"/>
              </a:rPr>
              <a:t>4</a:t>
            </a:r>
            <a:endParaRPr lang="ko-KR" altLang="en-US" sz="1600" dirty="0">
              <a:latin typeface="HY견고딕" pitchFamily="18" charset="-127"/>
              <a:ea typeface="HY견고딕" pitchFamily="18" charset="-127"/>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cstate="print"/>
          <a:srcRect/>
          <a:stretch>
            <a:fillRect/>
          </a:stretch>
        </p:blipFill>
        <p:spPr bwMode="auto">
          <a:xfrm>
            <a:off x="753453" y="4167081"/>
            <a:ext cx="6156257" cy="432048"/>
          </a:xfrm>
          <a:prstGeom prst="rect">
            <a:avLst/>
          </a:prstGeom>
          <a:noFill/>
          <a:ln w="9525">
            <a:noFill/>
            <a:miter lim="800000"/>
            <a:headEnd/>
            <a:tailEnd/>
          </a:ln>
        </p:spPr>
      </p:pic>
      <p:sp>
        <p:nvSpPr>
          <p:cNvPr id="15" name="모서리가 둥근 직사각형 14"/>
          <p:cNvSpPr/>
          <p:nvPr/>
        </p:nvSpPr>
        <p:spPr>
          <a:xfrm>
            <a:off x="1136576" y="4545124"/>
            <a:ext cx="8100900" cy="1368152"/>
          </a:xfrm>
          <a:prstGeom prst="roundRect">
            <a:avLst>
              <a:gd name="adj" fmla="val 1242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모서리가 둥근 직사각형 13"/>
          <p:cNvSpPr/>
          <p:nvPr/>
        </p:nvSpPr>
        <p:spPr>
          <a:xfrm>
            <a:off x="1136576" y="2528900"/>
            <a:ext cx="8100900" cy="1368152"/>
          </a:xfrm>
          <a:prstGeom prst="roundRect">
            <a:avLst>
              <a:gd name="adj" fmla="val 1242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Picture 2"/>
          <p:cNvPicPr>
            <a:picLocks noChangeAspect="1" noChangeArrowheads="1"/>
          </p:cNvPicPr>
          <p:nvPr/>
        </p:nvPicPr>
        <p:blipFill>
          <a:blip r:embed="rId4" cstate="print"/>
          <a:srcRect/>
          <a:stretch>
            <a:fillRect/>
          </a:stretch>
        </p:blipFill>
        <p:spPr bwMode="auto">
          <a:xfrm>
            <a:off x="105380" y="2132856"/>
            <a:ext cx="6823969" cy="356766"/>
          </a:xfrm>
          <a:prstGeom prst="rect">
            <a:avLst/>
          </a:prstGeom>
          <a:noFill/>
          <a:ln w="9525">
            <a:noFill/>
            <a:miter lim="800000"/>
            <a:headEnd/>
            <a:tailEnd/>
          </a:ln>
        </p:spPr>
      </p:pic>
      <p:pic>
        <p:nvPicPr>
          <p:cNvPr id="1027" name="Picture 3" descr="C:\Users\삼성\Downloads\1351177788_font_opentype.png"/>
          <p:cNvPicPr>
            <a:picLocks noChangeAspect="1" noChangeArrowheads="1"/>
          </p:cNvPicPr>
          <p:nvPr/>
        </p:nvPicPr>
        <p:blipFill>
          <a:blip r:embed="rId5" cstate="print"/>
          <a:srcRect/>
          <a:stretch>
            <a:fillRect/>
          </a:stretch>
        </p:blipFill>
        <p:spPr bwMode="auto">
          <a:xfrm>
            <a:off x="10137576" y="3645024"/>
            <a:ext cx="632520" cy="632520"/>
          </a:xfrm>
          <a:prstGeom prst="rect">
            <a:avLst/>
          </a:prstGeom>
          <a:noFill/>
        </p:spPr>
      </p:pic>
      <p:pic>
        <p:nvPicPr>
          <p:cNvPr id="1028" name="Picture 4" descr="C:\Users\삼성\Downloads\1351177879_font_truetype.png"/>
          <p:cNvPicPr>
            <a:picLocks noChangeAspect="1" noChangeArrowheads="1"/>
          </p:cNvPicPr>
          <p:nvPr/>
        </p:nvPicPr>
        <p:blipFill>
          <a:blip r:embed="rId6" cstate="print"/>
          <a:srcRect/>
          <a:stretch>
            <a:fillRect/>
          </a:stretch>
        </p:blipFill>
        <p:spPr bwMode="auto">
          <a:xfrm>
            <a:off x="10641632" y="3609020"/>
            <a:ext cx="751148" cy="751148"/>
          </a:xfrm>
          <a:prstGeom prst="rect">
            <a:avLst/>
          </a:prstGeom>
          <a:noFill/>
        </p:spPr>
      </p:pic>
      <p:pic>
        <p:nvPicPr>
          <p:cNvPr id="18" name="Picture 2"/>
          <p:cNvPicPr>
            <a:picLocks noChangeAspect="1" noChangeArrowheads="1"/>
          </p:cNvPicPr>
          <p:nvPr/>
        </p:nvPicPr>
        <p:blipFill>
          <a:blip r:embed="rId7" cstate="print"/>
          <a:stretch>
            <a:fillRect/>
          </a:stretch>
        </p:blipFill>
        <p:spPr bwMode="auto">
          <a:xfrm>
            <a:off x="10137576" y="4589748"/>
            <a:ext cx="11180295" cy="2268252"/>
          </a:xfrm>
          <a:prstGeom prst="rect">
            <a:avLst/>
          </a:prstGeom>
          <a:noFill/>
          <a:ln>
            <a:noFill/>
          </a:ln>
        </p:spPr>
      </p:pic>
      <p:pic>
        <p:nvPicPr>
          <p:cNvPr id="20" name="그림 19" descr="Check.png"/>
          <p:cNvPicPr>
            <a:picLocks noChangeAspect="1"/>
          </p:cNvPicPr>
          <p:nvPr/>
        </p:nvPicPr>
        <p:blipFill>
          <a:blip r:embed="rId8" cstate="print"/>
          <a:stretch>
            <a:fillRect/>
          </a:stretch>
        </p:blipFill>
        <p:spPr>
          <a:xfrm>
            <a:off x="753453" y="1952836"/>
            <a:ext cx="468052" cy="468052"/>
          </a:xfrm>
          <a:prstGeom prst="rect">
            <a:avLst/>
          </a:prstGeom>
        </p:spPr>
      </p:pic>
      <p:sp>
        <p:nvSpPr>
          <p:cNvPr id="21" name="TextBox 20"/>
          <p:cNvSpPr txBox="1"/>
          <p:nvPr/>
        </p:nvSpPr>
        <p:spPr>
          <a:xfrm>
            <a:off x="1257509" y="2594113"/>
            <a:ext cx="8129148" cy="1126462"/>
          </a:xfrm>
          <a:prstGeom prst="rect">
            <a:avLst/>
          </a:prstGeom>
        </p:spPr>
        <p:txBody>
          <a:bodyPr wrap="none" rtlCol="0">
            <a:spAutoFit/>
          </a:bodyPr>
          <a:lstStyle/>
          <a:p>
            <a:pPr>
              <a:lnSpc>
                <a:spcPct val="120000"/>
              </a:lnSpc>
            </a:pPr>
            <a:r>
              <a:rPr lang="ko-KR" altLang="en-US" sz="2800" spc="-150" dirty="0" smtClean="0">
                <a:solidFill>
                  <a:srgbClr val="C00000"/>
                </a:solidFill>
                <a:latin typeface="맑은 고딕" panose="020B0503020000020004" pitchFamily="50" charset="-127"/>
                <a:ea typeface="맑은 고딕" panose="020B0503020000020004" pitchFamily="50" charset="-127"/>
              </a:rPr>
              <a:t>단점</a:t>
            </a:r>
            <a:r>
              <a:rPr lang="en-US" altLang="ko-KR" sz="2800" spc="-150" dirty="0" smtClean="0">
                <a:solidFill>
                  <a:srgbClr val="C00000"/>
                </a:solidFill>
                <a:latin typeface="맑은 고딕" panose="020B0503020000020004" pitchFamily="50" charset="-127"/>
                <a:ea typeface="맑은 고딕" panose="020B0503020000020004" pitchFamily="50" charset="-127"/>
              </a:rPr>
              <a:t>:</a:t>
            </a:r>
            <a:r>
              <a:rPr lang="en-US" altLang="ko-KR" sz="2800" spc="-150" dirty="0" smtClean="0">
                <a:latin typeface="맑은 고딕" panose="020B0503020000020004" pitchFamily="50" charset="-127"/>
                <a:ea typeface="맑은 고딕" panose="020B0503020000020004" pitchFamily="50" charset="-127"/>
              </a:rPr>
              <a:t> </a:t>
            </a:r>
            <a:r>
              <a:rPr lang="ko-KR" altLang="en-US" sz="2800" spc="-150" dirty="0" smtClean="0">
                <a:latin typeface="맑은 고딕" panose="020B0503020000020004" pitchFamily="50" charset="-127"/>
                <a:ea typeface="맑은 고딕" panose="020B0503020000020004" pitchFamily="50" charset="-127"/>
              </a:rPr>
              <a:t>문서를 전달받은 쪽에서 해당 글꼴로 편집 불가</a:t>
            </a:r>
            <a:endParaRPr lang="en-US" altLang="ko-KR" sz="2800" spc="-150" dirty="0" smtClean="0">
              <a:latin typeface="맑은 고딕" panose="020B0503020000020004" pitchFamily="50" charset="-127"/>
              <a:ea typeface="맑은 고딕" panose="020B0503020000020004" pitchFamily="50" charset="-127"/>
            </a:endParaRPr>
          </a:p>
          <a:p>
            <a:pPr>
              <a:lnSpc>
                <a:spcPct val="120000"/>
              </a:lnSpc>
            </a:pPr>
            <a:r>
              <a:rPr lang="ko-KR" altLang="en-US" sz="2800" spc="-150" dirty="0" smtClean="0">
                <a:solidFill>
                  <a:srgbClr val="0070C0"/>
                </a:solidFill>
                <a:latin typeface="맑은 고딕" panose="020B0503020000020004" pitchFamily="50" charset="-127"/>
                <a:ea typeface="맑은 고딕" panose="020B0503020000020004" pitchFamily="50" charset="-127"/>
              </a:rPr>
              <a:t>장점</a:t>
            </a:r>
            <a:r>
              <a:rPr lang="en-US" altLang="ko-KR" sz="2800" spc="-150" dirty="0" smtClean="0">
                <a:solidFill>
                  <a:srgbClr val="0070C0"/>
                </a:solidFill>
                <a:latin typeface="맑은 고딕" panose="020B0503020000020004" pitchFamily="50" charset="-127"/>
                <a:ea typeface="맑은 고딕" panose="020B0503020000020004" pitchFamily="50" charset="-127"/>
              </a:rPr>
              <a:t>:</a:t>
            </a:r>
            <a:r>
              <a:rPr lang="en-US" altLang="ko-KR" sz="2800" spc="-150" dirty="0" smtClean="0">
                <a:latin typeface="맑은 고딕" panose="020B0503020000020004" pitchFamily="50" charset="-127"/>
                <a:ea typeface="맑은 고딕" panose="020B0503020000020004" pitchFamily="50" charset="-127"/>
              </a:rPr>
              <a:t> </a:t>
            </a:r>
            <a:r>
              <a:rPr lang="ko-KR" altLang="en-US" sz="2800" spc="-150" dirty="0" smtClean="0">
                <a:latin typeface="맑은 고딕" panose="020B0503020000020004" pitchFamily="50" charset="-127"/>
                <a:ea typeface="맑은 고딕" panose="020B0503020000020004" pitchFamily="50" charset="-127"/>
              </a:rPr>
              <a:t>용량이 작고 글꼴이 깨지지 않음</a:t>
            </a:r>
          </a:p>
        </p:txBody>
      </p:sp>
      <p:pic>
        <p:nvPicPr>
          <p:cNvPr id="22" name="그림 21" descr="Check.png"/>
          <p:cNvPicPr>
            <a:picLocks noChangeAspect="1"/>
          </p:cNvPicPr>
          <p:nvPr/>
        </p:nvPicPr>
        <p:blipFill>
          <a:blip r:embed="rId8" cstate="print"/>
          <a:stretch>
            <a:fillRect/>
          </a:stretch>
        </p:blipFill>
        <p:spPr>
          <a:xfrm>
            <a:off x="753453" y="3951057"/>
            <a:ext cx="468052" cy="468052"/>
          </a:xfrm>
          <a:prstGeom prst="rect">
            <a:avLst/>
          </a:prstGeom>
        </p:spPr>
      </p:pic>
      <p:sp>
        <p:nvSpPr>
          <p:cNvPr id="23" name="TextBox 22"/>
          <p:cNvSpPr txBox="1"/>
          <p:nvPr/>
        </p:nvSpPr>
        <p:spPr>
          <a:xfrm>
            <a:off x="1257509" y="4592334"/>
            <a:ext cx="5107488" cy="1126462"/>
          </a:xfrm>
          <a:prstGeom prst="rect">
            <a:avLst/>
          </a:prstGeom>
        </p:spPr>
        <p:txBody>
          <a:bodyPr wrap="none" rtlCol="0">
            <a:spAutoFit/>
          </a:bodyPr>
          <a:lstStyle/>
          <a:p>
            <a:pPr>
              <a:lnSpc>
                <a:spcPct val="120000"/>
              </a:lnSpc>
            </a:pPr>
            <a:r>
              <a:rPr lang="ko-KR" altLang="en-US" sz="2800" spc="-150" dirty="0" smtClean="0">
                <a:solidFill>
                  <a:srgbClr val="C00000"/>
                </a:solidFill>
                <a:latin typeface="맑은 고딕" panose="020B0503020000020004" pitchFamily="50" charset="-127"/>
                <a:ea typeface="맑은 고딕" panose="020B0503020000020004" pitchFamily="50" charset="-127"/>
              </a:rPr>
              <a:t>단점</a:t>
            </a:r>
            <a:r>
              <a:rPr lang="en-US" altLang="ko-KR" sz="2800" spc="-150" dirty="0" smtClean="0">
                <a:solidFill>
                  <a:srgbClr val="C00000"/>
                </a:solidFill>
                <a:latin typeface="맑은 고딕" panose="020B0503020000020004" pitchFamily="50" charset="-127"/>
                <a:ea typeface="맑은 고딕" panose="020B0503020000020004" pitchFamily="50" charset="-127"/>
              </a:rPr>
              <a:t>: </a:t>
            </a:r>
            <a:r>
              <a:rPr lang="ko-KR" altLang="en-US" sz="2800" spc="-150" dirty="0" smtClean="0">
                <a:latin typeface="맑은 고딕" panose="020B0503020000020004" pitchFamily="50" charset="-127"/>
                <a:ea typeface="맑은 고딕" panose="020B0503020000020004" pitchFamily="50" charset="-127"/>
              </a:rPr>
              <a:t>용량이 커짐</a:t>
            </a:r>
            <a:endParaRPr lang="en-US" altLang="ko-KR" sz="2800" spc="-150" dirty="0" smtClean="0">
              <a:latin typeface="맑은 고딕" panose="020B0503020000020004" pitchFamily="50" charset="-127"/>
              <a:ea typeface="맑은 고딕" panose="020B0503020000020004" pitchFamily="50" charset="-127"/>
            </a:endParaRPr>
          </a:p>
          <a:p>
            <a:pPr>
              <a:lnSpc>
                <a:spcPct val="120000"/>
              </a:lnSpc>
            </a:pPr>
            <a:r>
              <a:rPr lang="ko-KR" altLang="en-US" sz="2800" spc="-150" dirty="0" smtClean="0">
                <a:solidFill>
                  <a:srgbClr val="0070C0"/>
                </a:solidFill>
                <a:latin typeface="맑은 고딕" panose="020B0503020000020004" pitchFamily="50" charset="-127"/>
                <a:ea typeface="맑은 고딕" panose="020B0503020000020004" pitchFamily="50" charset="-127"/>
              </a:rPr>
              <a:t>장점</a:t>
            </a:r>
            <a:r>
              <a:rPr lang="en-US" altLang="ko-KR" sz="2800" spc="-150" dirty="0" smtClean="0">
                <a:solidFill>
                  <a:srgbClr val="0070C0"/>
                </a:solidFill>
                <a:latin typeface="맑은 고딕" panose="020B0503020000020004" pitchFamily="50" charset="-127"/>
                <a:ea typeface="맑은 고딕" panose="020B0503020000020004" pitchFamily="50" charset="-127"/>
              </a:rPr>
              <a:t>:</a:t>
            </a:r>
            <a:r>
              <a:rPr lang="en-US" altLang="ko-KR" sz="2800" spc="-150" dirty="0" smtClean="0">
                <a:latin typeface="맑은 고딕" panose="020B0503020000020004" pitchFamily="50" charset="-127"/>
                <a:ea typeface="맑은 고딕" panose="020B0503020000020004" pitchFamily="50" charset="-127"/>
              </a:rPr>
              <a:t> </a:t>
            </a:r>
            <a:r>
              <a:rPr lang="ko-KR" altLang="en-US" sz="2800" spc="-150" dirty="0" smtClean="0">
                <a:latin typeface="맑은 고딕" panose="020B0503020000020004" pitchFamily="50" charset="-127"/>
                <a:ea typeface="맑은 고딕" panose="020B0503020000020004" pitchFamily="50" charset="-127"/>
              </a:rPr>
              <a:t>전달받은 쪽에서 편집 가능</a:t>
            </a:r>
          </a:p>
        </p:txBody>
      </p:sp>
      <p:pic>
        <p:nvPicPr>
          <p:cNvPr id="24" name="Picture 2"/>
          <p:cNvPicPr>
            <a:picLocks noChangeAspect="1" noChangeArrowheads="1"/>
          </p:cNvPicPr>
          <p:nvPr/>
        </p:nvPicPr>
        <p:blipFill>
          <a:blip r:embed="rId9" cstate="print"/>
          <a:srcRect/>
          <a:stretch>
            <a:fillRect/>
          </a:stretch>
        </p:blipFill>
        <p:spPr bwMode="auto">
          <a:xfrm>
            <a:off x="105380" y="1520788"/>
            <a:ext cx="2448273" cy="396044"/>
          </a:xfrm>
          <a:prstGeom prst="rect">
            <a:avLst/>
          </a:prstGeom>
          <a:noFill/>
          <a:ln w="9525">
            <a:noFill/>
            <a:miter lim="800000"/>
            <a:headEnd/>
            <a:tailEnd/>
          </a:ln>
        </p:spPr>
      </p:pic>
      <p:sp>
        <p:nvSpPr>
          <p:cNvPr id="25" name="TextBox 24"/>
          <p:cNvSpPr txBox="1"/>
          <p:nvPr/>
        </p:nvSpPr>
        <p:spPr>
          <a:xfrm>
            <a:off x="2360712" y="594732"/>
            <a:ext cx="4580100" cy="369332"/>
          </a:xfrm>
          <a:prstGeom prst="rect">
            <a:avLst/>
          </a:prstGeom>
        </p:spPr>
        <p:txBody>
          <a:bodyPr wrap="none" rtlCol="0">
            <a:spAutoFit/>
            <a:scene3d>
              <a:camera prst="orthographicFront"/>
              <a:lightRig rig="threePt" dir="t"/>
            </a:scene3d>
            <a:sp3d contourW="3810">
              <a:contourClr>
                <a:schemeClr val="tx1">
                  <a:lumMod val="50000"/>
                  <a:lumOff val="50000"/>
                </a:schemeClr>
              </a:contourClr>
            </a:sp3d>
          </a:bodyPr>
          <a:lstStyle/>
          <a:p>
            <a:r>
              <a:rPr lang="ko-KR" altLang="en-US" dirty="0" smtClean="0">
                <a:solidFill>
                  <a:schemeClr val="tx1">
                    <a:lumMod val="50000"/>
                    <a:lumOff val="50000"/>
                  </a:schemeClr>
                </a:solidFill>
                <a:latin typeface="맑은 고딕" panose="020B0503020000020004" pitchFamily="50" charset="-127"/>
                <a:ea typeface="맑은 고딕" panose="020B0503020000020004" pitchFamily="50" charset="-127"/>
              </a:rPr>
              <a:t>파일 ▶ </a:t>
            </a:r>
            <a:r>
              <a:rPr lang="ko-KR" altLang="en-US" dirty="0" err="1" smtClean="0">
                <a:solidFill>
                  <a:schemeClr val="tx1">
                    <a:lumMod val="50000"/>
                    <a:lumOff val="50000"/>
                  </a:schemeClr>
                </a:solidFill>
                <a:latin typeface="맑은 고딕" panose="020B0503020000020004" pitchFamily="50" charset="-127"/>
                <a:ea typeface="맑은 고딕" panose="020B0503020000020004" pitchFamily="50" charset="-127"/>
              </a:rPr>
              <a:t>옵셥</a:t>
            </a:r>
            <a:r>
              <a:rPr lang="ko-KR" altLang="en-US" dirty="0" smtClean="0">
                <a:solidFill>
                  <a:schemeClr val="tx1">
                    <a:lumMod val="50000"/>
                    <a:lumOff val="50000"/>
                  </a:schemeClr>
                </a:solidFill>
                <a:latin typeface="맑은 고딕" panose="020B0503020000020004" pitchFamily="50" charset="-127"/>
                <a:ea typeface="맑은 고딕" panose="020B0503020000020004" pitchFamily="50" charset="-127"/>
              </a:rPr>
              <a:t> ▶ 저장 ▶ 파일의 글꼴 포함 </a:t>
            </a:r>
          </a:p>
        </p:txBody>
      </p:sp>
      <p:sp>
        <p:nvSpPr>
          <p:cNvPr id="27" name="TextBox 26"/>
          <p:cNvSpPr txBox="1"/>
          <p:nvPr/>
        </p:nvSpPr>
        <p:spPr>
          <a:xfrm>
            <a:off x="173002" y="598108"/>
            <a:ext cx="2435282"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2-1. </a:t>
            </a:r>
            <a:r>
              <a:rPr lang="ko-KR" altLang="en-US" dirty="0" smtClean="0">
                <a:solidFill>
                  <a:srgbClr val="C00000"/>
                </a:solidFill>
                <a:latin typeface="맑은 고딕" panose="020B0503020000020004" pitchFamily="50" charset="-127"/>
                <a:ea typeface="맑은 고딕" panose="020B0503020000020004" pitchFamily="50" charset="-127"/>
              </a:rPr>
              <a:t>파일의 글꼴 포함</a:t>
            </a:r>
            <a:endParaRPr lang="ko-KR" altLang="en-US" dirty="0" smtClean="0">
              <a:solidFill>
                <a:schemeClr val="bg1">
                  <a:lumMod val="50000"/>
                </a:schemeClr>
              </a:solidFill>
              <a:latin typeface="맑은 고딕" panose="020B0503020000020004" pitchFamily="50" charset="-127"/>
              <a:ea typeface="맑은 고딕" panose="020B0503020000020004" pitchFamily="50" charset="-127"/>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모서리가 둥근 직사각형 8"/>
          <p:cNvSpPr/>
          <p:nvPr/>
        </p:nvSpPr>
        <p:spPr>
          <a:xfrm>
            <a:off x="920552" y="3789040"/>
            <a:ext cx="8316924" cy="1152128"/>
          </a:xfrm>
          <a:prstGeom prst="roundRect">
            <a:avLst>
              <a:gd name="adj" fmla="val 1242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모서리가 둥근 직사각형 9"/>
          <p:cNvSpPr/>
          <p:nvPr/>
        </p:nvSpPr>
        <p:spPr>
          <a:xfrm>
            <a:off x="920552" y="5085184"/>
            <a:ext cx="8316924" cy="1152128"/>
          </a:xfrm>
          <a:prstGeom prst="roundRect">
            <a:avLst>
              <a:gd name="adj" fmla="val 1242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2"/>
          <p:cNvPicPr>
            <a:picLocks noChangeAspect="1" noChangeArrowheads="1"/>
          </p:cNvPicPr>
          <p:nvPr/>
        </p:nvPicPr>
        <p:blipFill>
          <a:blip r:embed="rId3" cstate="print"/>
          <a:srcRect/>
          <a:stretch>
            <a:fillRect/>
          </a:stretch>
        </p:blipFill>
        <p:spPr bwMode="auto">
          <a:xfrm>
            <a:off x="1172580" y="1015779"/>
            <a:ext cx="7416824" cy="2629245"/>
          </a:xfrm>
          <a:prstGeom prst="rect">
            <a:avLst/>
          </a:prstGeom>
          <a:noFill/>
          <a:ln w="9525">
            <a:noFill/>
            <a:miter lim="800000"/>
            <a:headEnd/>
            <a:tailEnd/>
          </a:ln>
        </p:spPr>
      </p:pic>
      <p:pic>
        <p:nvPicPr>
          <p:cNvPr id="13" name="그림 12" descr="Check.png"/>
          <p:cNvPicPr>
            <a:picLocks noChangeAspect="1"/>
          </p:cNvPicPr>
          <p:nvPr/>
        </p:nvPicPr>
        <p:blipFill>
          <a:blip r:embed="rId4" cstate="print"/>
          <a:stretch>
            <a:fillRect/>
          </a:stretch>
        </p:blipFill>
        <p:spPr>
          <a:xfrm>
            <a:off x="1064568" y="3933056"/>
            <a:ext cx="756084" cy="756084"/>
          </a:xfrm>
          <a:prstGeom prst="rect">
            <a:avLst/>
          </a:prstGeom>
        </p:spPr>
      </p:pic>
      <p:sp>
        <p:nvSpPr>
          <p:cNvPr id="17" name="TextBox 16"/>
          <p:cNvSpPr txBox="1"/>
          <p:nvPr/>
        </p:nvSpPr>
        <p:spPr>
          <a:xfrm>
            <a:off x="1784336" y="3962666"/>
            <a:ext cx="6455613" cy="830997"/>
          </a:xfrm>
          <a:prstGeom prst="rect">
            <a:avLst/>
          </a:prstGeom>
        </p:spPr>
        <p:txBody>
          <a:bodyPr wrap="none" rtlCol="0">
            <a:spAutoFit/>
          </a:bodyPr>
          <a:lstStyle/>
          <a:p>
            <a:r>
              <a:rPr lang="ko-KR" altLang="en-US" sz="2400" spc="-150" dirty="0" smtClean="0">
                <a:solidFill>
                  <a:srgbClr val="C00000"/>
                </a:solidFill>
                <a:latin typeface="맑은 고딕" panose="020B0503020000020004" pitchFamily="50" charset="-127"/>
                <a:ea typeface="맑은 고딕" panose="020B0503020000020004" pitchFamily="50" charset="-127"/>
              </a:rPr>
              <a:t>파일의 글꼴 포함 </a:t>
            </a:r>
            <a:r>
              <a:rPr lang="ko-KR" altLang="en-US" sz="2400" spc="-150" dirty="0" smtClean="0">
                <a:latin typeface="맑은 고딕" panose="020B0503020000020004" pitchFamily="50" charset="-127"/>
                <a:ea typeface="맑은 고딕" panose="020B0503020000020004" pitchFamily="50" charset="-127"/>
              </a:rPr>
              <a:t>옵션 사용 시에</a:t>
            </a:r>
            <a:endParaRPr lang="en-US" altLang="ko-KR" sz="2400" spc="-150" dirty="0" smtClean="0">
              <a:latin typeface="맑은 고딕" panose="020B0503020000020004" pitchFamily="50" charset="-127"/>
              <a:ea typeface="맑은 고딕" panose="020B0503020000020004" pitchFamily="50" charset="-127"/>
            </a:endParaRPr>
          </a:p>
          <a:p>
            <a:r>
              <a:rPr lang="ko-KR" altLang="en-US" sz="2400" spc="-150" dirty="0" err="1" smtClean="0">
                <a:latin typeface="맑은 고딕" panose="020B0503020000020004" pitchFamily="50" charset="-127"/>
                <a:ea typeface="맑은 고딕" panose="020B0503020000020004" pitchFamily="50" charset="-127"/>
              </a:rPr>
              <a:t>트루타입</a:t>
            </a:r>
            <a:r>
              <a:rPr lang="ko-KR" altLang="en-US" sz="2400" spc="-150" dirty="0" smtClean="0">
                <a:latin typeface="맑은 고딕" panose="020B0503020000020004" pitchFamily="50" charset="-127"/>
                <a:ea typeface="맑은 고딕" panose="020B0503020000020004" pitchFamily="50" charset="-127"/>
              </a:rPr>
              <a:t> 및 </a:t>
            </a:r>
            <a:r>
              <a:rPr lang="ko-KR" altLang="en-US" sz="2400" spc="-150" dirty="0" err="1" smtClean="0">
                <a:latin typeface="맑은 고딕" panose="020B0503020000020004" pitchFamily="50" charset="-127"/>
                <a:ea typeface="맑은 고딕" panose="020B0503020000020004" pitchFamily="50" charset="-127"/>
              </a:rPr>
              <a:t>오픈타입</a:t>
            </a:r>
            <a:r>
              <a:rPr lang="ko-KR" altLang="en-US" sz="2400" spc="-150" dirty="0" smtClean="0">
                <a:latin typeface="맑은 고딕" panose="020B0503020000020004" pitchFamily="50" charset="-127"/>
                <a:ea typeface="맑은 고딕" panose="020B0503020000020004" pitchFamily="50" charset="-127"/>
              </a:rPr>
              <a:t> 글꼴만 저장될 수 있습니다</a:t>
            </a:r>
          </a:p>
        </p:txBody>
      </p:sp>
      <p:sp>
        <p:nvSpPr>
          <p:cNvPr id="18" name="TextBox 17"/>
          <p:cNvSpPr txBox="1"/>
          <p:nvPr/>
        </p:nvSpPr>
        <p:spPr>
          <a:xfrm>
            <a:off x="1784336" y="5262299"/>
            <a:ext cx="7032694" cy="830997"/>
          </a:xfrm>
          <a:prstGeom prst="rect">
            <a:avLst/>
          </a:prstGeom>
        </p:spPr>
        <p:txBody>
          <a:bodyPr wrap="none" rtlCol="0">
            <a:spAutoFit/>
          </a:bodyPr>
          <a:lstStyle/>
          <a:p>
            <a:r>
              <a:rPr lang="ko-KR" altLang="en-US" sz="2400" spc="-150" dirty="0" smtClean="0">
                <a:solidFill>
                  <a:srgbClr val="C00000"/>
                </a:solidFill>
                <a:latin typeface="맑은 고딕" panose="020B0503020000020004" pitchFamily="50" charset="-127"/>
                <a:ea typeface="맑은 고딕" panose="020B0503020000020004" pitchFamily="50" charset="-127"/>
              </a:rPr>
              <a:t>상용글꼴</a:t>
            </a:r>
            <a:r>
              <a:rPr lang="ko-KR" altLang="en-US" sz="2400" spc="-150" dirty="0" smtClean="0">
                <a:latin typeface="맑은 고딕" panose="020B0503020000020004" pitchFamily="50" charset="-127"/>
                <a:ea typeface="맑은 고딕" panose="020B0503020000020004" pitchFamily="50" charset="-127"/>
              </a:rPr>
              <a:t>의 경우 글꼴 제작회사에서 정한 정책에 따라</a:t>
            </a:r>
            <a:endParaRPr lang="en-US" altLang="ko-KR" sz="2400" spc="-150" dirty="0" smtClean="0">
              <a:latin typeface="맑은 고딕" panose="020B0503020000020004" pitchFamily="50" charset="-127"/>
              <a:ea typeface="맑은 고딕" panose="020B0503020000020004" pitchFamily="50" charset="-127"/>
            </a:endParaRPr>
          </a:p>
          <a:p>
            <a:r>
              <a:rPr lang="ko-KR" altLang="en-US" sz="2400" spc="-150" dirty="0" smtClean="0">
                <a:solidFill>
                  <a:srgbClr val="0070C0"/>
                </a:solidFill>
                <a:latin typeface="맑은 고딕" panose="020B0503020000020004" pitchFamily="50" charset="-127"/>
                <a:ea typeface="맑은 고딕" panose="020B0503020000020004" pitchFamily="50" charset="-127"/>
              </a:rPr>
              <a:t>글꼴이 포함되지 </a:t>
            </a:r>
            <a:r>
              <a:rPr lang="ko-KR" altLang="en-US" sz="2400" u="sng" spc="-150" dirty="0" smtClean="0">
                <a:solidFill>
                  <a:srgbClr val="C00000"/>
                </a:solidFill>
                <a:latin typeface="맑은 고딕" panose="020B0503020000020004" pitchFamily="50" charset="-127"/>
                <a:ea typeface="맑은 고딕" panose="020B0503020000020004" pitchFamily="50" charset="-127"/>
              </a:rPr>
              <a:t>않을 수</a:t>
            </a:r>
            <a:r>
              <a:rPr lang="ko-KR" altLang="en-US" sz="2400" spc="-150" dirty="0" smtClean="0">
                <a:solidFill>
                  <a:srgbClr val="C00000"/>
                </a:solidFill>
                <a:latin typeface="맑은 고딕" panose="020B0503020000020004" pitchFamily="50" charset="-127"/>
                <a:ea typeface="맑은 고딕" panose="020B0503020000020004" pitchFamily="50" charset="-127"/>
              </a:rPr>
              <a:t> </a:t>
            </a:r>
            <a:r>
              <a:rPr lang="ko-KR" altLang="en-US" sz="2400" spc="-150" dirty="0" smtClean="0">
                <a:latin typeface="맑은 고딕" panose="020B0503020000020004" pitchFamily="50" charset="-127"/>
                <a:ea typeface="맑은 고딕" panose="020B0503020000020004" pitchFamily="50" charset="-127"/>
              </a:rPr>
              <a:t>있습니다</a:t>
            </a:r>
          </a:p>
        </p:txBody>
      </p:sp>
      <p:sp>
        <p:nvSpPr>
          <p:cNvPr id="22" name="TextBox 21"/>
          <p:cNvSpPr txBox="1"/>
          <p:nvPr/>
        </p:nvSpPr>
        <p:spPr>
          <a:xfrm>
            <a:off x="2360712" y="594732"/>
            <a:ext cx="4580100" cy="369332"/>
          </a:xfrm>
          <a:prstGeom prst="rect">
            <a:avLst/>
          </a:prstGeom>
        </p:spPr>
        <p:txBody>
          <a:bodyPr wrap="none" rtlCol="0">
            <a:spAutoFit/>
            <a:scene3d>
              <a:camera prst="orthographicFront"/>
              <a:lightRig rig="threePt" dir="t"/>
            </a:scene3d>
            <a:sp3d contourW="3810">
              <a:contourClr>
                <a:schemeClr val="tx1">
                  <a:lumMod val="50000"/>
                  <a:lumOff val="50000"/>
                </a:schemeClr>
              </a:contourClr>
            </a:sp3d>
          </a:bodyPr>
          <a:lstStyle/>
          <a:p>
            <a:r>
              <a:rPr lang="ko-KR" altLang="en-US" dirty="0" smtClean="0">
                <a:solidFill>
                  <a:schemeClr val="tx1">
                    <a:lumMod val="50000"/>
                    <a:lumOff val="50000"/>
                  </a:schemeClr>
                </a:solidFill>
                <a:latin typeface="맑은 고딕" panose="020B0503020000020004" pitchFamily="50" charset="-127"/>
                <a:ea typeface="맑은 고딕" panose="020B0503020000020004" pitchFamily="50" charset="-127"/>
              </a:rPr>
              <a:t>파일 ▶ </a:t>
            </a:r>
            <a:r>
              <a:rPr lang="ko-KR" altLang="en-US" dirty="0" err="1" smtClean="0">
                <a:solidFill>
                  <a:schemeClr val="tx1">
                    <a:lumMod val="50000"/>
                    <a:lumOff val="50000"/>
                  </a:schemeClr>
                </a:solidFill>
                <a:latin typeface="맑은 고딕" panose="020B0503020000020004" pitchFamily="50" charset="-127"/>
                <a:ea typeface="맑은 고딕" panose="020B0503020000020004" pitchFamily="50" charset="-127"/>
              </a:rPr>
              <a:t>옵셥</a:t>
            </a:r>
            <a:r>
              <a:rPr lang="ko-KR" altLang="en-US" dirty="0" smtClean="0">
                <a:solidFill>
                  <a:schemeClr val="tx1">
                    <a:lumMod val="50000"/>
                    <a:lumOff val="50000"/>
                  </a:schemeClr>
                </a:solidFill>
                <a:latin typeface="맑은 고딕" panose="020B0503020000020004" pitchFamily="50" charset="-127"/>
                <a:ea typeface="맑은 고딕" panose="020B0503020000020004" pitchFamily="50" charset="-127"/>
              </a:rPr>
              <a:t> ▶ 저장 ▶ 파일의 글꼴 포함 </a:t>
            </a:r>
          </a:p>
        </p:txBody>
      </p:sp>
      <p:sp>
        <p:nvSpPr>
          <p:cNvPr id="23" name="TextBox 22"/>
          <p:cNvSpPr txBox="1"/>
          <p:nvPr/>
        </p:nvSpPr>
        <p:spPr>
          <a:xfrm>
            <a:off x="173002" y="598108"/>
            <a:ext cx="2435282"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2-1. </a:t>
            </a:r>
            <a:r>
              <a:rPr lang="ko-KR" altLang="en-US" dirty="0" smtClean="0">
                <a:solidFill>
                  <a:srgbClr val="C00000"/>
                </a:solidFill>
                <a:latin typeface="맑은 고딕" panose="020B0503020000020004" pitchFamily="50" charset="-127"/>
                <a:ea typeface="맑은 고딕" panose="020B0503020000020004" pitchFamily="50" charset="-127"/>
              </a:rPr>
              <a:t>파일의 글꼴 포함</a:t>
            </a:r>
            <a:endParaRPr lang="ko-KR" altLang="en-US" dirty="0" smtClean="0">
              <a:solidFill>
                <a:schemeClr val="bg1">
                  <a:lumMod val="50000"/>
                </a:schemeClr>
              </a:solidFill>
              <a:latin typeface="맑은 고딕" panose="020B0503020000020004" pitchFamily="50" charset="-127"/>
              <a:ea typeface="맑은 고딕" panose="020B0503020000020004" pitchFamily="50" charset="-127"/>
            </a:endParaRPr>
          </a:p>
        </p:txBody>
      </p:sp>
      <p:pic>
        <p:nvPicPr>
          <p:cNvPr id="11" name="그림 10" descr="Check.png"/>
          <p:cNvPicPr>
            <a:picLocks noChangeAspect="1"/>
          </p:cNvPicPr>
          <p:nvPr/>
        </p:nvPicPr>
        <p:blipFill>
          <a:blip r:embed="rId4" cstate="print"/>
          <a:stretch>
            <a:fillRect/>
          </a:stretch>
        </p:blipFill>
        <p:spPr>
          <a:xfrm>
            <a:off x="1064568" y="5229200"/>
            <a:ext cx="756084" cy="756084"/>
          </a:xfrm>
          <a:prstGeom prst="rect">
            <a:avLst/>
          </a:prstGeom>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그림 30" descr="q.png"/>
          <p:cNvPicPr>
            <a:picLocks noChangeAspect="1"/>
          </p:cNvPicPr>
          <p:nvPr/>
        </p:nvPicPr>
        <p:blipFill>
          <a:blip r:embed="rId4" cstate="print"/>
          <a:stretch>
            <a:fillRect/>
          </a:stretch>
        </p:blipFill>
        <p:spPr>
          <a:xfrm>
            <a:off x="10101572" y="4725144"/>
            <a:ext cx="1620180" cy="1620180"/>
          </a:xfrm>
          <a:prstGeom prst="rect">
            <a:avLst/>
          </a:prstGeom>
        </p:spPr>
      </p:pic>
      <p:sp>
        <p:nvSpPr>
          <p:cNvPr id="33" name="TextBox 32"/>
          <p:cNvSpPr txBox="1"/>
          <p:nvPr/>
        </p:nvSpPr>
        <p:spPr>
          <a:xfrm>
            <a:off x="173002" y="598108"/>
            <a:ext cx="2435282"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2-2. </a:t>
            </a:r>
            <a:r>
              <a:rPr lang="ko-KR" altLang="en-US" dirty="0" smtClean="0">
                <a:solidFill>
                  <a:srgbClr val="C00000"/>
                </a:solidFill>
                <a:latin typeface="맑은 고딕" panose="020B0503020000020004" pitchFamily="50" charset="-127"/>
                <a:ea typeface="맑은 고딕" panose="020B0503020000020004" pitchFamily="50" charset="-127"/>
              </a:rPr>
              <a:t>누락된 글꼴 찾기</a:t>
            </a:r>
            <a:endParaRPr lang="ko-KR" altLang="en-US" dirty="0" smtClean="0">
              <a:solidFill>
                <a:schemeClr val="bg1">
                  <a:lumMod val="50000"/>
                </a:schemeClr>
              </a:solidFill>
              <a:latin typeface="맑은 고딕" panose="020B0503020000020004" pitchFamily="50" charset="-127"/>
              <a:ea typeface="맑은 고딕" panose="020B0503020000020004" pitchFamily="50" charset="-127"/>
            </a:endParaRPr>
          </a:p>
        </p:txBody>
      </p:sp>
      <p:pic>
        <p:nvPicPr>
          <p:cNvPr id="25" name="demo_missing_font.wmv">
            <a:hlinkClick r:id="" action="ppaction://media"/>
          </p:cNvPr>
          <p:cNvPicPr>
            <a:picLocks noRot="1" noChangeAspect="1"/>
          </p:cNvPicPr>
          <p:nvPr>
            <a:videoFile r:link="rId1"/>
          </p:nvPr>
        </p:nvPicPr>
        <p:blipFill>
          <a:blip r:embed="rId5" cstate="print"/>
          <a:stretch>
            <a:fillRect/>
          </a:stretch>
        </p:blipFill>
        <p:spPr>
          <a:xfrm>
            <a:off x="2583712" y="534728"/>
            <a:ext cx="7293260" cy="5997931"/>
          </a:xfrm>
          <a:prstGeom prst="rect">
            <a:avLst/>
          </a:prstGeom>
        </p:spPr>
      </p:pic>
      <p:sp>
        <p:nvSpPr>
          <p:cNvPr id="26" name="TextBox 25"/>
          <p:cNvSpPr txBox="1"/>
          <p:nvPr/>
        </p:nvSpPr>
        <p:spPr>
          <a:xfrm>
            <a:off x="345612" y="5452763"/>
            <a:ext cx="1293944" cy="523220"/>
          </a:xfrm>
          <a:prstGeom prst="rect">
            <a:avLst/>
          </a:prstGeom>
          <a:noFill/>
        </p:spPr>
        <p:txBody>
          <a:bodyPr wrap="none" rtlCol="0">
            <a:spAutoFit/>
            <a:scene3d>
              <a:camera prst="orthographicFront"/>
              <a:lightRig rig="threePt" dir="t"/>
            </a:scene3d>
            <a:sp3d contourW="3810">
              <a:contourClr>
                <a:schemeClr val="tx1"/>
              </a:contourClr>
            </a:sp3d>
          </a:bodyPr>
          <a:lstStyle/>
          <a:p>
            <a:r>
              <a:rPr lang="en-US" altLang="ko-KR" sz="1400" dirty="0" smtClean="0">
                <a:latin typeface="나눔고딕" pitchFamily="50" charset="-127"/>
                <a:ea typeface="나눔고딕" pitchFamily="50" charset="-127"/>
              </a:rPr>
              <a:t>DEMO</a:t>
            </a:r>
          </a:p>
          <a:p>
            <a:r>
              <a:rPr lang="ko-KR" altLang="en-US" sz="1400" dirty="0" smtClean="0">
                <a:latin typeface="나눔고딕" pitchFamily="50" charset="-127"/>
                <a:ea typeface="나눔고딕" pitchFamily="50" charset="-127"/>
              </a:rPr>
              <a:t>영상 입니다 ▶</a:t>
            </a:r>
            <a:endParaRPr lang="ko-KR" altLang="en-US" sz="1400" dirty="0">
              <a:latin typeface="나눔고딕" pitchFamily="50" charset="-127"/>
              <a:ea typeface="나눔고딕" pitchFamily="50" charset="-127"/>
            </a:endParaRP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2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5"/>
                                        </p:tgtEl>
                                      </p:cBhvr>
                                    </p:cmd>
                                  </p:childTnLst>
                                </p:cTn>
                              </p:par>
                            </p:childTnLst>
                          </p:cTn>
                        </p:par>
                      </p:childTnLst>
                    </p:cTn>
                  </p:par>
                </p:childTnLst>
              </p:cTn>
              <p:nextCondLst>
                <p:cond evt="onClick" delay="0">
                  <p:tgtEl>
                    <p:spTgt spid="25"/>
                  </p:tgtEl>
                </p:cond>
              </p:nextCondLst>
            </p:seq>
            <p:video>
              <p:cMediaNode>
                <p:cTn id="7" fill="hold" display="0">
                  <p:stCondLst>
                    <p:cond delay="indefinite"/>
                  </p:stCondLst>
                  <p:endCondLst>
                    <p:cond evt="onNext" delay="0">
                      <p:tgtEl>
                        <p:sldTgt/>
                      </p:tgtEl>
                    </p:cond>
                    <p:cond evt="onPrev" delay="0">
                      <p:tgtEl>
                        <p:sldTgt/>
                      </p:tgtEl>
                    </p:cond>
                  </p:endCondLst>
                </p:cTn>
                <p:tgtEl>
                  <p:spTgt spid="2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그룹 19"/>
          <p:cNvGrpSpPr/>
          <p:nvPr/>
        </p:nvGrpSpPr>
        <p:grpSpPr>
          <a:xfrm>
            <a:off x="308483" y="1304764"/>
            <a:ext cx="9597517" cy="4680520"/>
            <a:chOff x="308484" y="1808820"/>
            <a:chExt cx="9597516" cy="4680520"/>
          </a:xfrm>
        </p:grpSpPr>
        <p:pic>
          <p:nvPicPr>
            <p:cNvPr id="2050" name="Picture 2"/>
            <p:cNvPicPr>
              <a:picLocks noChangeAspect="1" noChangeArrowheads="1"/>
            </p:cNvPicPr>
            <p:nvPr/>
          </p:nvPicPr>
          <p:blipFill>
            <a:blip r:embed="rId3" cstate="print"/>
            <a:srcRect/>
            <a:stretch>
              <a:fillRect/>
            </a:stretch>
          </p:blipFill>
          <p:spPr bwMode="auto">
            <a:xfrm>
              <a:off x="308484" y="1808820"/>
              <a:ext cx="9337100" cy="4680520"/>
            </a:xfrm>
            <a:prstGeom prst="rect">
              <a:avLst/>
            </a:prstGeom>
            <a:noFill/>
            <a:ln w="9525">
              <a:noFill/>
              <a:miter lim="800000"/>
              <a:headEnd/>
              <a:tailEnd/>
            </a:ln>
          </p:spPr>
        </p:pic>
        <p:sp>
          <p:nvSpPr>
            <p:cNvPr id="17" name="직사각형 16"/>
            <p:cNvSpPr/>
            <p:nvPr/>
          </p:nvSpPr>
          <p:spPr>
            <a:xfrm>
              <a:off x="8445388" y="2672916"/>
              <a:ext cx="1080120" cy="18002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632520" y="1978792"/>
              <a:ext cx="288032" cy="21602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4664968" y="3392996"/>
              <a:ext cx="5241032" cy="3096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8837755" y="2325130"/>
              <a:ext cx="147693" cy="16776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4" name="TextBox 13"/>
          <p:cNvSpPr txBox="1"/>
          <p:nvPr/>
        </p:nvSpPr>
        <p:spPr>
          <a:xfrm>
            <a:off x="2360712" y="596559"/>
            <a:ext cx="3132589" cy="369332"/>
          </a:xfrm>
          <a:prstGeom prst="rect">
            <a:avLst/>
          </a:prstGeom>
        </p:spPr>
        <p:txBody>
          <a:bodyPr wrap="none" rtlCol="0">
            <a:spAutoFit/>
            <a:scene3d>
              <a:camera prst="orthographicFront"/>
              <a:lightRig rig="threePt" dir="t"/>
            </a:scene3d>
            <a:sp3d contourW="3810">
              <a:contourClr>
                <a:schemeClr val="tx1"/>
              </a:contourClr>
            </a:sp3d>
          </a:bodyPr>
          <a:lstStyle/>
          <a:p>
            <a:r>
              <a:rPr lang="ko-KR" altLang="en-US" dirty="0" smtClean="0">
                <a:latin typeface="맑은 고딕" panose="020B0503020000020004" pitchFamily="50" charset="-127"/>
                <a:ea typeface="맑은 고딕" panose="020B0503020000020004" pitchFamily="50" charset="-127"/>
              </a:rPr>
              <a:t>홈 ▶ 바꾸기 ▶ 글꼴 바꾸기</a:t>
            </a:r>
          </a:p>
        </p:txBody>
      </p:sp>
      <p:sp>
        <p:nvSpPr>
          <p:cNvPr id="15" name="타원 14"/>
          <p:cNvSpPr/>
          <p:nvPr/>
        </p:nvSpPr>
        <p:spPr>
          <a:xfrm>
            <a:off x="848544" y="1376772"/>
            <a:ext cx="252028" cy="25202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latin typeface="HY견고딕" pitchFamily="18" charset="-127"/>
                <a:ea typeface="HY견고딕" pitchFamily="18" charset="-127"/>
              </a:rPr>
              <a:t>1</a:t>
            </a:r>
            <a:endParaRPr lang="ko-KR" altLang="en-US" sz="1600" dirty="0">
              <a:latin typeface="HY견고딕" pitchFamily="18" charset="-127"/>
              <a:ea typeface="HY견고딕" pitchFamily="18" charset="-127"/>
            </a:endParaRPr>
          </a:p>
        </p:txBody>
      </p:sp>
      <p:sp>
        <p:nvSpPr>
          <p:cNvPr id="16" name="타원 15"/>
          <p:cNvSpPr/>
          <p:nvPr/>
        </p:nvSpPr>
        <p:spPr>
          <a:xfrm>
            <a:off x="8985069" y="1785070"/>
            <a:ext cx="252028" cy="25202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latin typeface="HY견고딕" pitchFamily="18" charset="-127"/>
                <a:ea typeface="HY견고딕" pitchFamily="18" charset="-127"/>
              </a:rPr>
              <a:t>2</a:t>
            </a:r>
            <a:endParaRPr lang="ko-KR" altLang="en-US" sz="1600" dirty="0">
              <a:latin typeface="HY견고딕" pitchFamily="18" charset="-127"/>
              <a:ea typeface="HY견고딕" pitchFamily="18" charset="-127"/>
            </a:endParaRPr>
          </a:p>
        </p:txBody>
      </p:sp>
      <p:sp>
        <p:nvSpPr>
          <p:cNvPr id="21" name="타원 20"/>
          <p:cNvSpPr/>
          <p:nvPr/>
        </p:nvSpPr>
        <p:spPr>
          <a:xfrm>
            <a:off x="9320980" y="2108727"/>
            <a:ext cx="252028" cy="25202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latin typeface="HY견고딕" pitchFamily="18" charset="-127"/>
                <a:ea typeface="HY견고딕" pitchFamily="18" charset="-127"/>
              </a:rPr>
              <a:t>3</a:t>
            </a:r>
            <a:endParaRPr lang="ko-KR" altLang="en-US" sz="1600" dirty="0">
              <a:latin typeface="HY견고딕" pitchFamily="18" charset="-127"/>
              <a:ea typeface="HY견고딕" pitchFamily="18" charset="-127"/>
            </a:endParaRPr>
          </a:p>
        </p:txBody>
      </p:sp>
      <p:pic>
        <p:nvPicPr>
          <p:cNvPr id="31" name="그림 30" descr="q.png"/>
          <p:cNvPicPr>
            <a:picLocks noChangeAspect="1"/>
          </p:cNvPicPr>
          <p:nvPr/>
        </p:nvPicPr>
        <p:blipFill>
          <a:blip r:embed="rId4" cstate="print"/>
          <a:stretch>
            <a:fillRect/>
          </a:stretch>
        </p:blipFill>
        <p:spPr>
          <a:xfrm>
            <a:off x="10101572" y="4725144"/>
            <a:ext cx="1620180" cy="1620180"/>
          </a:xfrm>
          <a:prstGeom prst="rect">
            <a:avLst/>
          </a:prstGeom>
        </p:spPr>
      </p:pic>
      <p:sp>
        <p:nvSpPr>
          <p:cNvPr id="33" name="TextBox 32"/>
          <p:cNvSpPr txBox="1"/>
          <p:nvPr/>
        </p:nvSpPr>
        <p:spPr>
          <a:xfrm>
            <a:off x="173002" y="598108"/>
            <a:ext cx="2435282"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2-2. </a:t>
            </a:r>
            <a:r>
              <a:rPr lang="ko-KR" altLang="en-US" dirty="0" smtClean="0">
                <a:solidFill>
                  <a:srgbClr val="C00000"/>
                </a:solidFill>
                <a:latin typeface="맑은 고딕" panose="020B0503020000020004" pitchFamily="50" charset="-127"/>
                <a:ea typeface="맑은 고딕" panose="020B0503020000020004" pitchFamily="50" charset="-127"/>
              </a:rPr>
              <a:t>누락된 글꼴 찾기</a:t>
            </a:r>
            <a:endParaRPr lang="ko-KR" altLang="en-US" dirty="0" smtClean="0">
              <a:solidFill>
                <a:schemeClr val="bg1">
                  <a:lumMod val="50000"/>
                </a:schemeClr>
              </a:solidFill>
              <a:latin typeface="맑은 고딕" panose="020B0503020000020004" pitchFamily="50" charset="-127"/>
              <a:ea typeface="맑은 고딕" panose="020B0503020000020004" pitchFamily="50" charset="-127"/>
            </a:endParaRPr>
          </a:p>
        </p:txBody>
      </p:sp>
      <p:sp>
        <p:nvSpPr>
          <p:cNvPr id="39" name="직사각형 38"/>
          <p:cNvSpPr/>
          <p:nvPr/>
        </p:nvSpPr>
        <p:spPr>
          <a:xfrm>
            <a:off x="3188804" y="2780928"/>
            <a:ext cx="6501172"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5" name="Picture 2"/>
          <p:cNvPicPr>
            <a:picLocks noChangeAspect="1" noChangeArrowheads="1"/>
          </p:cNvPicPr>
          <p:nvPr/>
        </p:nvPicPr>
        <p:blipFill>
          <a:blip r:embed="rId5" cstate="print"/>
          <a:srcRect/>
          <a:stretch>
            <a:fillRect/>
          </a:stretch>
        </p:blipFill>
        <p:spPr bwMode="auto">
          <a:xfrm>
            <a:off x="4268924" y="3032956"/>
            <a:ext cx="5637076" cy="2592288"/>
          </a:xfrm>
          <a:prstGeom prst="rect">
            <a:avLst/>
          </a:prstGeom>
          <a:noFill/>
          <a:ln w="9525">
            <a:noFill/>
            <a:miter lim="800000"/>
            <a:headEnd/>
            <a:tailEnd/>
          </a:ln>
        </p:spPr>
      </p:pic>
      <p:grpSp>
        <p:nvGrpSpPr>
          <p:cNvPr id="51" name="그룹 50"/>
          <p:cNvGrpSpPr/>
          <p:nvPr/>
        </p:nvGrpSpPr>
        <p:grpSpPr>
          <a:xfrm>
            <a:off x="3236683" y="4833156"/>
            <a:ext cx="1677389" cy="400110"/>
            <a:chOff x="2930648" y="5409599"/>
            <a:chExt cx="1677389" cy="400110"/>
          </a:xfrm>
        </p:grpSpPr>
        <p:grpSp>
          <p:nvGrpSpPr>
            <p:cNvPr id="52" name="그룹 13"/>
            <p:cNvGrpSpPr/>
            <p:nvPr/>
          </p:nvGrpSpPr>
          <p:grpSpPr>
            <a:xfrm>
              <a:off x="2930648" y="5409599"/>
              <a:ext cx="1677389" cy="400110"/>
              <a:chOff x="3141869" y="3252940"/>
              <a:chExt cx="1677389" cy="400110"/>
            </a:xfrm>
          </p:grpSpPr>
          <p:sp>
            <p:nvSpPr>
              <p:cNvPr id="54" name="직사각형 53"/>
              <p:cNvSpPr/>
              <p:nvPr/>
            </p:nvSpPr>
            <p:spPr>
              <a:xfrm>
                <a:off x="4490040" y="3305622"/>
                <a:ext cx="329218" cy="23657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TextBox 54"/>
              <p:cNvSpPr txBox="1"/>
              <p:nvPr/>
            </p:nvSpPr>
            <p:spPr>
              <a:xfrm>
                <a:off x="3141869" y="3252940"/>
                <a:ext cx="1043876" cy="400110"/>
              </a:xfrm>
              <a:prstGeom prst="rect">
                <a:avLst/>
              </a:prstGeom>
            </p:spPr>
            <p:txBody>
              <a:bodyPr wrap="none" rtlCol="0">
                <a:spAutoFit/>
                <a:scene3d>
                  <a:camera prst="orthographicFront"/>
                  <a:lightRig rig="threePt" dir="t"/>
                </a:scene3d>
                <a:sp3d contourW="3810">
                  <a:contourClr>
                    <a:schemeClr val="tx1"/>
                  </a:contourClr>
                </a:sp3d>
              </a:bodyPr>
              <a:lstStyle/>
              <a:p>
                <a:r>
                  <a:rPr lang="ko-KR" altLang="en-US" sz="2000" dirty="0" smtClean="0">
                    <a:latin typeface="맑은 고딕" panose="020B0503020000020004" pitchFamily="50" charset="-127"/>
                    <a:ea typeface="맑은 고딕" panose="020B0503020000020004" pitchFamily="50" charset="-127"/>
                  </a:rPr>
                  <a:t>누락 됨</a:t>
                </a:r>
              </a:p>
            </p:txBody>
          </p:sp>
        </p:grpSp>
        <p:sp>
          <p:nvSpPr>
            <p:cNvPr id="53" name="오른쪽 화살표 52"/>
            <p:cNvSpPr/>
            <p:nvPr/>
          </p:nvSpPr>
          <p:spPr>
            <a:xfrm>
              <a:off x="3958806" y="5517232"/>
              <a:ext cx="274114" cy="216403"/>
            </a:xfrm>
            <a:prstGeom prst="rightArrow">
              <a:avLst/>
            </a:prstGeom>
            <a:solidFill>
              <a:srgbClr val="C0000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9" name="직사각형 58"/>
          <p:cNvSpPr/>
          <p:nvPr/>
        </p:nvSpPr>
        <p:spPr>
          <a:xfrm>
            <a:off x="4584854" y="4093750"/>
            <a:ext cx="329218" cy="23657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1" name="그룹 60"/>
          <p:cNvGrpSpPr/>
          <p:nvPr/>
        </p:nvGrpSpPr>
        <p:grpSpPr>
          <a:xfrm>
            <a:off x="4160912" y="1268760"/>
            <a:ext cx="4067157" cy="1368152"/>
            <a:chOff x="1940288" y="4185084"/>
            <a:chExt cx="2946285" cy="1368152"/>
          </a:xfrm>
        </p:grpSpPr>
        <p:sp>
          <p:nvSpPr>
            <p:cNvPr id="62" name="모서리가 둥근 사각형 설명선 61"/>
            <p:cNvSpPr/>
            <p:nvPr/>
          </p:nvSpPr>
          <p:spPr>
            <a:xfrm rot="16200000">
              <a:off x="2547253" y="3578119"/>
              <a:ext cx="1368152" cy="2582081"/>
            </a:xfrm>
            <a:prstGeom prst="wedgeRoundRectCallout">
              <a:avLst>
                <a:gd name="adj1" fmla="val -83332"/>
                <a:gd name="adj2" fmla="val 5472"/>
                <a:gd name="adj3" fmla="val 1666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TextBox 62"/>
            <p:cNvSpPr txBox="1"/>
            <p:nvPr/>
          </p:nvSpPr>
          <p:spPr>
            <a:xfrm>
              <a:off x="2081024" y="4438611"/>
              <a:ext cx="2805549" cy="892552"/>
            </a:xfrm>
            <a:prstGeom prst="rect">
              <a:avLst/>
            </a:prstGeom>
          </p:spPr>
          <p:txBody>
            <a:bodyPr wrap="square" rtlCol="0">
              <a:spAutoFit/>
              <a:scene3d>
                <a:camera prst="orthographicFront"/>
                <a:lightRig rig="threePt" dir="t"/>
              </a:scene3d>
              <a:sp3d contourW="3810">
                <a:contourClr>
                  <a:schemeClr val="bg1">
                    <a:lumMod val="50000"/>
                  </a:schemeClr>
                </a:contourClr>
              </a:sp3d>
            </a:bodyPr>
            <a:lstStyle/>
            <a:p>
              <a:r>
                <a:rPr lang="ko-KR" altLang="en-US" sz="3200" dirty="0" smtClean="0">
                  <a:latin typeface="맑은 고딕" panose="020B0503020000020004" pitchFamily="50" charset="-127"/>
                  <a:ea typeface="맑은 고딕" panose="020B0503020000020004" pitchFamily="50" charset="-127"/>
                </a:rPr>
                <a:t>누락된 글꼴</a:t>
              </a:r>
              <a:r>
                <a:rPr lang="ko-KR" altLang="en-US" sz="2000" dirty="0" smtClean="0">
                  <a:latin typeface="맑은 고딕" panose="020B0503020000020004" pitchFamily="50" charset="-127"/>
                  <a:ea typeface="맑은 고딕" panose="020B0503020000020004" pitchFamily="50" charset="-127"/>
                </a:rPr>
                <a:t>은</a:t>
              </a:r>
              <a:endParaRPr lang="en-US" altLang="ko-KR" sz="2000" dirty="0" smtClean="0">
                <a:latin typeface="맑은 고딕" panose="020B0503020000020004" pitchFamily="50" charset="-127"/>
                <a:ea typeface="맑은 고딕" panose="020B0503020000020004" pitchFamily="50" charset="-127"/>
              </a:endParaRPr>
            </a:p>
            <a:p>
              <a:r>
                <a:rPr lang="ko-KR" altLang="en-US" sz="2000" dirty="0" smtClean="0">
                  <a:latin typeface="맑은 고딕" panose="020B0503020000020004" pitchFamily="50" charset="-127"/>
                  <a:ea typeface="맑은 고딕" panose="020B0503020000020004" pitchFamily="50" charset="-127"/>
                </a:rPr>
                <a:t>여기에서</a:t>
              </a:r>
              <a:r>
                <a:rPr lang="en-US" altLang="ko-KR" sz="2000" dirty="0" smtClean="0">
                  <a:latin typeface="맑은 고딕" panose="020B0503020000020004" pitchFamily="50" charset="-127"/>
                  <a:ea typeface="맑은 고딕" panose="020B0503020000020004" pitchFamily="50" charset="-127"/>
                </a:rPr>
                <a:t> </a:t>
              </a:r>
              <a:r>
                <a:rPr lang="ko-KR" altLang="en-US" sz="2000" dirty="0" smtClean="0">
                  <a:latin typeface="맑은 고딕" panose="020B0503020000020004" pitchFamily="50" charset="-127"/>
                  <a:ea typeface="맑은 고딕" panose="020B0503020000020004" pitchFamily="50" charset="-127"/>
                </a:rPr>
                <a:t>확인이 가능합니다</a:t>
              </a:r>
              <a:r>
                <a:rPr lang="en-US" altLang="ko-KR" sz="2000" dirty="0" smtClean="0">
                  <a:latin typeface="맑은 고딕" panose="020B0503020000020004" pitchFamily="50" charset="-127"/>
                  <a:ea typeface="맑은 고딕" panose="020B0503020000020004" pitchFamily="50" charset="-127"/>
                </a:rPr>
                <a:t>!</a:t>
              </a:r>
              <a:endParaRPr lang="ko-KR" altLang="en-US" sz="2000" dirty="0" smtClean="0">
                <a:latin typeface="맑은 고딕" panose="020B0503020000020004" pitchFamily="50" charset="-127"/>
                <a:ea typeface="맑은 고딕" panose="020B0503020000020004" pitchFamily="50" charset="-127"/>
              </a:endParaRPr>
            </a:p>
          </p:txBody>
        </p:sp>
      </p:gr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53801" y="1160748"/>
            <a:ext cx="9552199" cy="5292588"/>
          </a:xfrm>
          <a:prstGeom prst="rect">
            <a:avLst/>
          </a:prstGeom>
          <a:noFill/>
          <a:ln w="9525">
            <a:noFill/>
            <a:miter lim="800000"/>
            <a:headEnd/>
            <a:tailEnd/>
          </a:ln>
        </p:spPr>
      </p:pic>
      <p:sp>
        <p:nvSpPr>
          <p:cNvPr id="6" name="TextBox 5"/>
          <p:cNvSpPr txBox="1"/>
          <p:nvPr/>
        </p:nvSpPr>
        <p:spPr>
          <a:xfrm>
            <a:off x="173002" y="598108"/>
            <a:ext cx="2435282"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2-3. </a:t>
            </a:r>
            <a:r>
              <a:rPr lang="ko-KR" altLang="en-US" dirty="0" smtClean="0">
                <a:solidFill>
                  <a:srgbClr val="C00000"/>
                </a:solidFill>
                <a:latin typeface="맑은 고딕" panose="020B0503020000020004" pitchFamily="50" charset="-127"/>
                <a:ea typeface="맑은 고딕" panose="020B0503020000020004" pitchFamily="50" charset="-127"/>
              </a:rPr>
              <a:t>누락된 글꼴 찾기</a:t>
            </a:r>
            <a:endParaRPr lang="ko-KR" altLang="en-US" dirty="0" smtClean="0">
              <a:solidFill>
                <a:schemeClr val="bg1">
                  <a:lumMod val="50000"/>
                </a:schemeClr>
              </a:solidFill>
              <a:latin typeface="맑은 고딕" panose="020B0503020000020004" pitchFamily="50" charset="-127"/>
              <a:ea typeface="맑은 고딕" panose="020B0503020000020004" pitchFamily="50" charset="-127"/>
            </a:endParaRPr>
          </a:p>
        </p:txBody>
      </p:sp>
      <p:sp>
        <p:nvSpPr>
          <p:cNvPr id="7" name="TextBox 6"/>
          <p:cNvSpPr txBox="1"/>
          <p:nvPr/>
        </p:nvSpPr>
        <p:spPr>
          <a:xfrm>
            <a:off x="2360712" y="596559"/>
            <a:ext cx="1651414" cy="369332"/>
          </a:xfrm>
          <a:prstGeom prst="rect">
            <a:avLst/>
          </a:prstGeom>
        </p:spPr>
        <p:txBody>
          <a:bodyPr wrap="none" rtlCol="0">
            <a:spAutoFit/>
            <a:scene3d>
              <a:camera prst="orthographicFront"/>
              <a:lightRig rig="threePt" dir="t"/>
            </a:scene3d>
            <a:sp3d contourW="3810">
              <a:contourClr>
                <a:schemeClr val="tx1"/>
              </a:contourClr>
            </a:sp3d>
          </a:bodyPr>
          <a:lstStyle/>
          <a:p>
            <a:r>
              <a:rPr lang="ko-KR" altLang="en-US" dirty="0" smtClean="0">
                <a:latin typeface="맑은 고딕" panose="020B0503020000020004" pitchFamily="50" charset="-127"/>
                <a:ea typeface="맑은 고딕" panose="020B0503020000020004" pitchFamily="50" charset="-127"/>
              </a:rPr>
              <a:t>폰트 설치하기</a:t>
            </a:r>
          </a:p>
        </p:txBody>
      </p:sp>
      <p:sp>
        <p:nvSpPr>
          <p:cNvPr id="8" name="직사각형 7"/>
          <p:cNvSpPr/>
          <p:nvPr/>
        </p:nvSpPr>
        <p:spPr>
          <a:xfrm>
            <a:off x="1676257" y="1724937"/>
            <a:ext cx="5617003" cy="39604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0" y="0"/>
            <a:ext cx="990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5" name="그림 34" descr="Fonts.png"/>
          <p:cNvPicPr>
            <a:picLocks noChangeAspect="1"/>
          </p:cNvPicPr>
          <p:nvPr/>
        </p:nvPicPr>
        <p:blipFill>
          <a:blip r:embed="rId3" cstate="print"/>
          <a:stretch>
            <a:fillRect/>
          </a:stretch>
        </p:blipFill>
        <p:spPr>
          <a:xfrm>
            <a:off x="2810624" y="1904561"/>
            <a:ext cx="251216" cy="251216"/>
          </a:xfrm>
          <a:prstGeom prst="rect">
            <a:avLst/>
          </a:prstGeom>
        </p:spPr>
      </p:pic>
      <p:sp>
        <p:nvSpPr>
          <p:cNvPr id="16" name="TextBox 15"/>
          <p:cNvSpPr txBox="1"/>
          <p:nvPr/>
        </p:nvSpPr>
        <p:spPr>
          <a:xfrm>
            <a:off x="56456" y="131148"/>
            <a:ext cx="2916324" cy="1569660"/>
          </a:xfrm>
          <a:prstGeom prst="rect">
            <a:avLst/>
          </a:prstGeom>
          <a:noFill/>
        </p:spPr>
        <p:txBody>
          <a:bodyPr wrap="square" rtlCol="0">
            <a:spAutoFit/>
          </a:bodyPr>
          <a:lstStyle/>
          <a:p>
            <a:r>
              <a:rPr lang="en-US" altLang="ko-KR" sz="9600" dirty="0" smtClean="0">
                <a:solidFill>
                  <a:srgbClr val="501C1C"/>
                </a:solidFill>
                <a:latin typeface="HY견고딕" pitchFamily="18" charset="-127"/>
                <a:ea typeface="HY견고딕" pitchFamily="18" charset="-127"/>
              </a:rPr>
              <a:t>2</a:t>
            </a:r>
            <a:endParaRPr lang="ko-KR" altLang="en-US" sz="9600" dirty="0">
              <a:solidFill>
                <a:srgbClr val="501C1C"/>
              </a:solidFill>
              <a:latin typeface="HY견고딕" pitchFamily="18" charset="-127"/>
              <a:ea typeface="HY견고딕" pitchFamily="18" charset="-127"/>
            </a:endParaRPr>
          </a:p>
        </p:txBody>
      </p:sp>
      <p:sp>
        <p:nvSpPr>
          <p:cNvPr id="17" name="직사각형 16"/>
          <p:cNvSpPr/>
          <p:nvPr/>
        </p:nvSpPr>
        <p:spPr>
          <a:xfrm>
            <a:off x="0" y="188640"/>
            <a:ext cx="920552" cy="1080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8" name="그룹 37"/>
          <p:cNvGrpSpPr/>
          <p:nvPr/>
        </p:nvGrpSpPr>
        <p:grpSpPr>
          <a:xfrm>
            <a:off x="7926612" y="1950508"/>
            <a:ext cx="1672253" cy="2667785"/>
            <a:chOff x="7926612" y="1950508"/>
            <a:chExt cx="1672253" cy="2667785"/>
          </a:xfrm>
        </p:grpSpPr>
        <p:sp>
          <p:nvSpPr>
            <p:cNvPr id="28" name="직사각형 14"/>
            <p:cNvSpPr>
              <a:spLocks noChangeArrowheads="1"/>
            </p:cNvSpPr>
            <p:nvPr/>
          </p:nvSpPr>
          <p:spPr bwMode="auto">
            <a:xfrm>
              <a:off x="7926612" y="1950508"/>
              <a:ext cx="1133644" cy="707886"/>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폰트</a:t>
              </a:r>
              <a:endParaRPr lang="en-US" altLang="ko-KR" sz="2000" spc="-150" dirty="0" smtClean="0">
                <a:solidFill>
                  <a:srgbClr val="C00000"/>
                </a:solidFill>
                <a:latin typeface="맑은 고딕" panose="020B0503020000020004" pitchFamily="50" charset="-127"/>
                <a:ea typeface="맑은 고딕" panose="020B0503020000020004" pitchFamily="50" charset="-127"/>
              </a:endParaRPr>
            </a:p>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설치하기</a:t>
              </a:r>
            </a:p>
          </p:txBody>
        </p:sp>
        <p:sp>
          <p:nvSpPr>
            <p:cNvPr id="30" name="직사각형 29"/>
            <p:cNvSpPr/>
            <p:nvPr/>
          </p:nvSpPr>
          <p:spPr>
            <a:xfrm>
              <a:off x="7926612" y="3140965"/>
              <a:ext cx="1672253" cy="1477328"/>
            </a:xfrm>
            <a:prstGeom prst="rect">
              <a:avLst/>
            </a:prstGeom>
            <a:noFill/>
          </p:spPr>
          <p:txBody>
            <a:bodyPr wrap="none">
              <a:spAutoFit/>
              <a:scene3d>
                <a:camera prst="orthographicFront"/>
                <a:lightRig rig="threePt" dir="t"/>
              </a:scene3d>
              <a:sp3d>
                <a:bevelT w="1270"/>
                <a:contourClr>
                  <a:schemeClr val="bg1"/>
                </a:contourClr>
              </a:sp3d>
            </a:bodyPr>
            <a:lstStyle/>
            <a:p>
              <a:pPr indent="-273050">
                <a:lnSpc>
                  <a:spcPct val="150000"/>
                </a:lnSpc>
                <a:buClr>
                  <a:srgbClr val="000000"/>
                </a:buClr>
                <a:buSzPct val="120000"/>
                <a:tabLst>
                  <a:tab pos="5648325" algn="l"/>
                </a:tabLst>
                <a:defRPr/>
              </a:pPr>
              <a:r>
                <a:rPr lang="ko-KR" altLang="en-US" sz="15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  컴퓨터 </a:t>
              </a:r>
              <a:endParaRPr lang="en-US" altLang="ko-KR" sz="15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a:p>
              <a:pPr indent="-273050">
                <a:lnSpc>
                  <a:spcPct val="150000"/>
                </a:lnSpc>
                <a:buClr>
                  <a:srgbClr val="000000"/>
                </a:buClr>
                <a:buSzPct val="120000"/>
                <a:tabLst>
                  <a:tab pos="5648325" algn="l"/>
                </a:tabLst>
                <a:defRPr/>
              </a:pPr>
              <a:r>
                <a:rPr lang="ko-KR" altLang="en-US" sz="15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  로컬 디스크 </a:t>
              </a:r>
              <a:r>
                <a:rPr lang="en-US" altLang="ko-KR" sz="15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(C:)</a:t>
              </a:r>
            </a:p>
            <a:p>
              <a:pPr indent="-273050">
                <a:lnSpc>
                  <a:spcPct val="150000"/>
                </a:lnSpc>
                <a:buClr>
                  <a:srgbClr val="000000"/>
                </a:buClr>
                <a:buSzPct val="120000"/>
                <a:tabLst>
                  <a:tab pos="5648325" algn="l"/>
                </a:tabLst>
                <a:defRPr/>
              </a:pPr>
              <a:r>
                <a:rPr lang="en-US" altLang="ko-KR" sz="15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  Windows</a:t>
              </a:r>
            </a:p>
            <a:p>
              <a:pPr indent="-273050">
                <a:lnSpc>
                  <a:spcPct val="150000"/>
                </a:lnSpc>
                <a:buClr>
                  <a:srgbClr val="000000"/>
                </a:buClr>
                <a:buSzPct val="120000"/>
                <a:tabLst>
                  <a:tab pos="5648325" algn="l"/>
                </a:tabLst>
                <a:defRPr/>
              </a:pPr>
              <a:r>
                <a:rPr lang="en-US" altLang="ko-KR" sz="15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  Fonts</a:t>
              </a:r>
              <a:endParaRPr lang="ko-KR" altLang="en-US" sz="15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p:txBody>
        </p:sp>
      </p:grpSp>
      <p:grpSp>
        <p:nvGrpSpPr>
          <p:cNvPr id="37" name="그룹 36"/>
          <p:cNvGrpSpPr/>
          <p:nvPr/>
        </p:nvGrpSpPr>
        <p:grpSpPr>
          <a:xfrm>
            <a:off x="6038101" y="1950508"/>
            <a:ext cx="1358064" cy="2321536"/>
            <a:chOff x="6069124" y="1950508"/>
            <a:chExt cx="1358064" cy="2321536"/>
          </a:xfrm>
        </p:grpSpPr>
        <p:sp>
          <p:nvSpPr>
            <p:cNvPr id="24" name="직사각형 14"/>
            <p:cNvSpPr>
              <a:spLocks noChangeArrowheads="1"/>
            </p:cNvSpPr>
            <p:nvPr/>
          </p:nvSpPr>
          <p:spPr bwMode="auto">
            <a:xfrm>
              <a:off x="6069124" y="1950508"/>
              <a:ext cx="1199367" cy="707886"/>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누락된</a:t>
              </a:r>
              <a:endParaRPr lang="en-US" altLang="ko-KR" sz="2000" spc="-150" dirty="0" smtClean="0">
                <a:solidFill>
                  <a:srgbClr val="C00000"/>
                </a:solidFill>
                <a:latin typeface="맑은 고딕" panose="020B0503020000020004" pitchFamily="50" charset="-127"/>
                <a:ea typeface="맑은 고딕" panose="020B0503020000020004" pitchFamily="50" charset="-127"/>
              </a:endParaRPr>
            </a:p>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글꼴 찾기</a:t>
              </a:r>
            </a:p>
          </p:txBody>
        </p:sp>
        <p:sp>
          <p:nvSpPr>
            <p:cNvPr id="31" name="직사각형 30"/>
            <p:cNvSpPr/>
            <p:nvPr/>
          </p:nvSpPr>
          <p:spPr>
            <a:xfrm>
              <a:off x="6069124" y="3140965"/>
              <a:ext cx="1358064" cy="1131079"/>
            </a:xfrm>
            <a:prstGeom prst="rect">
              <a:avLst/>
            </a:prstGeom>
            <a:noFill/>
          </p:spPr>
          <p:txBody>
            <a:bodyPr wrap="none">
              <a:spAutoFit/>
              <a:scene3d>
                <a:camera prst="orthographicFront"/>
                <a:lightRig rig="threePt" dir="t"/>
              </a:scene3d>
              <a:sp3d>
                <a:bevelT w="1270"/>
                <a:contourClr>
                  <a:schemeClr val="bg1"/>
                </a:contourClr>
              </a:sp3d>
            </a:bodyPr>
            <a:lstStyle/>
            <a:p>
              <a:pPr indent="-273050">
                <a:lnSpc>
                  <a:spcPct val="150000"/>
                </a:lnSpc>
                <a:buClr>
                  <a:srgbClr val="000000"/>
                </a:buClr>
                <a:buSzPct val="120000"/>
                <a:tabLst>
                  <a:tab pos="5648325" algn="l"/>
                </a:tabLst>
                <a:defRPr/>
              </a:pPr>
              <a:r>
                <a:rPr lang="ko-KR" altLang="en-US" sz="15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  홈</a:t>
              </a:r>
              <a:endParaRPr lang="en-US" altLang="ko-KR" sz="15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a:p>
              <a:pPr indent="-273050">
                <a:lnSpc>
                  <a:spcPct val="150000"/>
                </a:lnSpc>
                <a:buClr>
                  <a:srgbClr val="000000"/>
                </a:buClr>
                <a:buSzPct val="120000"/>
                <a:tabLst>
                  <a:tab pos="5648325" algn="l"/>
                </a:tabLst>
                <a:defRPr/>
              </a:pPr>
              <a:r>
                <a:rPr lang="ko-KR" altLang="en-US" sz="15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  바꾸기</a:t>
              </a:r>
              <a:endParaRPr lang="en-US" altLang="ko-KR" sz="15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a:p>
              <a:pPr indent="-273050">
                <a:lnSpc>
                  <a:spcPct val="150000"/>
                </a:lnSpc>
                <a:buClr>
                  <a:srgbClr val="000000"/>
                </a:buClr>
                <a:buSzPct val="120000"/>
                <a:tabLst>
                  <a:tab pos="5648325" algn="l"/>
                </a:tabLst>
                <a:defRPr/>
              </a:pPr>
              <a:r>
                <a:rPr lang="ko-KR" altLang="en-US" sz="15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  글꼴 바꾸기</a:t>
              </a:r>
            </a:p>
          </p:txBody>
        </p:sp>
      </p:grpSp>
      <p:grpSp>
        <p:nvGrpSpPr>
          <p:cNvPr id="36" name="그룹 35"/>
          <p:cNvGrpSpPr/>
          <p:nvPr/>
        </p:nvGrpSpPr>
        <p:grpSpPr>
          <a:xfrm>
            <a:off x="3884927" y="1950508"/>
            <a:ext cx="1794081" cy="3011705"/>
            <a:chOff x="3872880" y="1952836"/>
            <a:chExt cx="1794081" cy="3011705"/>
          </a:xfrm>
        </p:grpSpPr>
        <p:sp>
          <p:nvSpPr>
            <p:cNvPr id="22" name="직사각형 14"/>
            <p:cNvSpPr>
              <a:spLocks noChangeArrowheads="1"/>
            </p:cNvSpPr>
            <p:nvPr/>
          </p:nvSpPr>
          <p:spPr bwMode="auto">
            <a:xfrm>
              <a:off x="3872880" y="1952836"/>
              <a:ext cx="1199367" cy="707886"/>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파일의</a:t>
              </a:r>
              <a:endParaRPr lang="en-US" altLang="ko-KR" sz="2000" spc="-150" dirty="0" smtClean="0">
                <a:solidFill>
                  <a:srgbClr val="C00000"/>
                </a:solidFill>
                <a:latin typeface="맑은 고딕" panose="020B0503020000020004" pitchFamily="50" charset="-127"/>
                <a:ea typeface="맑은 고딕" panose="020B0503020000020004" pitchFamily="50" charset="-127"/>
              </a:endParaRPr>
            </a:p>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글꼴 포함</a:t>
              </a:r>
              <a:endParaRPr lang="ko-KR" altLang="en-US" sz="2000" spc="-150" dirty="0">
                <a:solidFill>
                  <a:srgbClr val="C00000"/>
                </a:solidFill>
                <a:latin typeface="맑은 고딕" panose="020B0503020000020004" pitchFamily="50" charset="-127"/>
                <a:ea typeface="맑은 고딕" panose="020B0503020000020004" pitchFamily="50" charset="-127"/>
              </a:endParaRPr>
            </a:p>
          </p:txBody>
        </p:sp>
        <p:sp>
          <p:nvSpPr>
            <p:cNvPr id="32" name="직사각형 31"/>
            <p:cNvSpPr/>
            <p:nvPr/>
          </p:nvSpPr>
          <p:spPr>
            <a:xfrm>
              <a:off x="3872880" y="3140965"/>
              <a:ext cx="1794081" cy="1823576"/>
            </a:xfrm>
            <a:prstGeom prst="rect">
              <a:avLst/>
            </a:prstGeom>
            <a:noFill/>
          </p:spPr>
          <p:txBody>
            <a:bodyPr wrap="none">
              <a:spAutoFit/>
              <a:scene3d>
                <a:camera prst="orthographicFront"/>
                <a:lightRig rig="threePt" dir="t"/>
              </a:scene3d>
              <a:sp3d>
                <a:bevelT w="1270"/>
                <a:contourClr>
                  <a:schemeClr val="bg1"/>
                </a:contourClr>
              </a:sp3d>
            </a:bodyPr>
            <a:lstStyle/>
            <a:p>
              <a:pPr indent="-273050">
                <a:lnSpc>
                  <a:spcPct val="150000"/>
                </a:lnSpc>
                <a:buClr>
                  <a:srgbClr val="000000"/>
                </a:buClr>
                <a:buSzPct val="120000"/>
                <a:tabLst>
                  <a:tab pos="5648325" algn="l"/>
                </a:tabLst>
                <a:defRPr/>
              </a:pPr>
              <a:r>
                <a:rPr lang="ko-KR" altLang="en-US" sz="15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 파일</a:t>
              </a:r>
              <a:endParaRPr lang="en-US" altLang="ko-KR" sz="15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a:p>
              <a:pPr indent="-273050">
                <a:lnSpc>
                  <a:spcPct val="150000"/>
                </a:lnSpc>
                <a:buClr>
                  <a:srgbClr val="000000"/>
                </a:buClr>
                <a:buSzPct val="120000"/>
                <a:tabLst>
                  <a:tab pos="5648325" algn="l"/>
                </a:tabLst>
                <a:defRPr/>
              </a:pPr>
              <a:r>
                <a:rPr lang="ko-KR" altLang="en-US" sz="15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  옵션</a:t>
              </a:r>
              <a:endParaRPr lang="en-US" altLang="ko-KR" sz="15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a:p>
              <a:pPr indent="-273050">
                <a:lnSpc>
                  <a:spcPct val="150000"/>
                </a:lnSpc>
                <a:buClr>
                  <a:srgbClr val="000000"/>
                </a:buClr>
                <a:buSzPct val="120000"/>
                <a:tabLst>
                  <a:tab pos="5648325" algn="l"/>
                </a:tabLst>
                <a:defRPr/>
              </a:pPr>
              <a:r>
                <a:rPr lang="ko-KR" altLang="en-US" sz="15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  저장</a:t>
              </a:r>
              <a:endParaRPr lang="en-US" altLang="ko-KR" sz="15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a:p>
              <a:pPr indent="-273050">
                <a:lnSpc>
                  <a:spcPct val="150000"/>
                </a:lnSpc>
                <a:buClr>
                  <a:srgbClr val="000000"/>
                </a:buClr>
                <a:buSzPct val="120000"/>
                <a:tabLst>
                  <a:tab pos="5648325" algn="l"/>
                </a:tabLst>
                <a:defRPr/>
              </a:pPr>
              <a:r>
                <a:rPr lang="ko-KR" altLang="en-US" sz="15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  파일의</a:t>
              </a:r>
              <a:r>
                <a:rPr lang="en-US" altLang="ko-KR" sz="15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 </a:t>
              </a:r>
              <a:r>
                <a:rPr lang="ko-KR" altLang="en-US" sz="15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글꼴 포함 </a:t>
              </a:r>
            </a:p>
            <a:p>
              <a:pPr indent="-273050">
                <a:lnSpc>
                  <a:spcPct val="150000"/>
                </a:lnSpc>
                <a:buClr>
                  <a:srgbClr val="000000"/>
                </a:buClr>
                <a:buSzPct val="120000"/>
                <a:tabLst>
                  <a:tab pos="5648325" algn="l"/>
                </a:tabLst>
                <a:defRPr/>
              </a:pPr>
              <a:endParaRPr lang="ko-KR" altLang="en-US" sz="15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p:txBody>
        </p:sp>
      </p:grpSp>
      <p:grpSp>
        <p:nvGrpSpPr>
          <p:cNvPr id="42" name="그룹 41"/>
          <p:cNvGrpSpPr/>
          <p:nvPr/>
        </p:nvGrpSpPr>
        <p:grpSpPr>
          <a:xfrm>
            <a:off x="821865" y="1907540"/>
            <a:ext cx="1973617" cy="1560369"/>
            <a:chOff x="821865" y="1907540"/>
            <a:chExt cx="1973617" cy="1560369"/>
          </a:xfrm>
        </p:grpSpPr>
        <p:sp>
          <p:nvSpPr>
            <p:cNvPr id="43" name="직사각형 14"/>
            <p:cNvSpPr>
              <a:spLocks noChangeArrowheads="1"/>
            </p:cNvSpPr>
            <p:nvPr/>
          </p:nvSpPr>
          <p:spPr bwMode="auto">
            <a:xfrm>
              <a:off x="821865" y="1907540"/>
              <a:ext cx="1973617" cy="830997"/>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48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글꼴을</a:t>
              </a:r>
              <a:endParaRPr lang="ko-KR" altLang="en-US" sz="4800" spc="-150" dirty="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p:txBody>
        </p:sp>
        <p:sp>
          <p:nvSpPr>
            <p:cNvPr id="44" name="직사각형 14"/>
            <p:cNvSpPr>
              <a:spLocks noChangeArrowheads="1"/>
            </p:cNvSpPr>
            <p:nvPr/>
          </p:nvSpPr>
          <p:spPr bwMode="auto">
            <a:xfrm>
              <a:off x="821865" y="2636912"/>
              <a:ext cx="1973617" cy="830997"/>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48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찾아라</a:t>
              </a:r>
              <a:endParaRPr lang="ko-KR" altLang="en-US" sz="4800" spc="-150" dirty="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p:txBody>
        </p:sp>
      </p:grpSp>
      <p:sp>
        <p:nvSpPr>
          <p:cNvPr id="46" name="직사각형 45"/>
          <p:cNvSpPr/>
          <p:nvPr/>
        </p:nvSpPr>
        <p:spPr>
          <a:xfrm>
            <a:off x="0" y="0"/>
            <a:ext cx="1568624" cy="332656"/>
          </a:xfrm>
          <a:prstGeom prst="rect">
            <a:avLst/>
          </a:prstGeom>
          <a:gradFill flip="none" rotWithShape="1">
            <a:gsLst>
              <a:gs pos="41000">
                <a:srgbClr val="C00000"/>
              </a:gs>
              <a:gs pos="100000">
                <a:srgbClr val="501C1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3810">
              <a:contourClr>
                <a:schemeClr val="tx1"/>
              </a:contourClr>
            </a:sp3d>
          </a:bodyPr>
          <a:lstStyle/>
          <a:p>
            <a:pPr algn="ctr"/>
            <a:r>
              <a:rPr lang="en-US" altLang="ko-KR" sz="1600" dirty="0" smtClean="0">
                <a:solidFill>
                  <a:schemeClr val="tx1"/>
                </a:solidFill>
              </a:rPr>
              <a:t>Remember</a:t>
            </a:r>
            <a:endParaRPr lang="ko-KR" altLang="en-US" sz="1600" dirty="0">
              <a:solidFill>
                <a:schemeClr val="tx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0" y="0"/>
            <a:ext cx="990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5241032" y="0"/>
            <a:ext cx="466496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 name="직사각형 14"/>
          <p:cNvSpPr>
            <a:spLocks noChangeArrowheads="1"/>
          </p:cNvSpPr>
          <p:nvPr/>
        </p:nvSpPr>
        <p:spPr bwMode="auto">
          <a:xfrm>
            <a:off x="418698" y="1907540"/>
            <a:ext cx="1377300" cy="830997"/>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48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정렬</a:t>
            </a:r>
            <a:endParaRPr lang="ko-KR" altLang="en-US" sz="4800" spc="-150" dirty="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p:txBody>
      </p:sp>
      <p:pic>
        <p:nvPicPr>
          <p:cNvPr id="10242" name="Picture 2"/>
          <p:cNvPicPr>
            <a:picLocks noChangeAspect="1" noChangeArrowheads="1"/>
          </p:cNvPicPr>
          <p:nvPr/>
        </p:nvPicPr>
        <p:blipFill>
          <a:blip r:embed="rId3" cstate="print"/>
          <a:srcRect/>
          <a:stretch>
            <a:fillRect/>
          </a:stretch>
        </p:blipFill>
        <p:spPr bwMode="auto">
          <a:xfrm>
            <a:off x="5997116" y="3800057"/>
            <a:ext cx="3240360" cy="2696358"/>
          </a:xfrm>
          <a:prstGeom prst="rect">
            <a:avLst/>
          </a:prstGeom>
          <a:noFill/>
          <a:ln w="9525">
            <a:noFill/>
            <a:miter lim="800000"/>
            <a:headEnd/>
            <a:tailEnd/>
          </a:ln>
        </p:spPr>
      </p:pic>
      <p:pic>
        <p:nvPicPr>
          <p:cNvPr id="10243" name="Picture 3"/>
          <p:cNvPicPr>
            <a:picLocks noChangeAspect="1" noChangeArrowheads="1"/>
          </p:cNvPicPr>
          <p:nvPr/>
        </p:nvPicPr>
        <p:blipFill>
          <a:blip r:embed="rId4" cstate="print"/>
          <a:srcRect/>
          <a:stretch>
            <a:fillRect/>
          </a:stretch>
        </p:blipFill>
        <p:spPr bwMode="auto">
          <a:xfrm>
            <a:off x="5241032" y="0"/>
            <a:ext cx="4664968" cy="4221088"/>
          </a:xfrm>
          <a:prstGeom prst="rect">
            <a:avLst/>
          </a:prstGeom>
          <a:noFill/>
          <a:ln w="9525">
            <a:noFill/>
            <a:miter lim="800000"/>
            <a:headEnd/>
            <a:tailEnd/>
          </a:ln>
        </p:spPr>
      </p:pic>
      <p:sp>
        <p:nvSpPr>
          <p:cNvPr id="9" name="TextBox 8"/>
          <p:cNvSpPr txBox="1"/>
          <p:nvPr/>
        </p:nvSpPr>
        <p:spPr>
          <a:xfrm>
            <a:off x="20452" y="131148"/>
            <a:ext cx="2916324" cy="1569660"/>
          </a:xfrm>
          <a:prstGeom prst="rect">
            <a:avLst/>
          </a:prstGeom>
          <a:noFill/>
        </p:spPr>
        <p:txBody>
          <a:bodyPr wrap="square" rtlCol="0">
            <a:spAutoFit/>
          </a:bodyPr>
          <a:lstStyle/>
          <a:p>
            <a:r>
              <a:rPr lang="en-US" altLang="ko-KR" sz="9600" dirty="0" smtClean="0">
                <a:solidFill>
                  <a:schemeClr val="tx1">
                    <a:lumMod val="75000"/>
                    <a:lumOff val="25000"/>
                  </a:schemeClr>
                </a:solidFill>
                <a:latin typeface="HY견고딕" pitchFamily="18" charset="-127"/>
                <a:ea typeface="HY견고딕" pitchFamily="18" charset="-127"/>
              </a:rPr>
              <a:t>3</a:t>
            </a:r>
            <a:endParaRPr lang="ko-KR" altLang="en-US" sz="9600" dirty="0">
              <a:solidFill>
                <a:schemeClr val="tx1">
                  <a:lumMod val="75000"/>
                  <a:lumOff val="25000"/>
                </a:schemeClr>
              </a:solidFill>
              <a:latin typeface="HY견고딕" pitchFamily="18" charset="-127"/>
              <a:ea typeface="HY견고딕" pitchFamily="18" charset="-127"/>
            </a:endParaRPr>
          </a:p>
        </p:txBody>
      </p:sp>
      <p:sp>
        <p:nvSpPr>
          <p:cNvPr id="10" name="직사각형 9"/>
          <p:cNvSpPr/>
          <p:nvPr/>
        </p:nvSpPr>
        <p:spPr>
          <a:xfrm>
            <a:off x="0" y="188640"/>
            <a:ext cx="920552" cy="1080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p:cNvGrpSpPr/>
          <p:nvPr/>
        </p:nvGrpSpPr>
        <p:grpSpPr>
          <a:xfrm>
            <a:off x="452500" y="3933056"/>
            <a:ext cx="659155" cy="1008112"/>
            <a:chOff x="907487" y="3933056"/>
            <a:chExt cx="659155" cy="1008112"/>
          </a:xfrm>
        </p:grpSpPr>
        <p:sp>
          <p:nvSpPr>
            <p:cNvPr id="12" name="직사각형 14"/>
            <p:cNvSpPr>
              <a:spLocks noChangeArrowheads="1"/>
            </p:cNvSpPr>
            <p:nvPr/>
          </p:nvSpPr>
          <p:spPr bwMode="auto">
            <a:xfrm>
              <a:off x="907487" y="4233282"/>
              <a:ext cx="659155" cy="707886"/>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자간</a:t>
              </a:r>
              <a:endParaRPr lang="en-US" altLang="ko-KR" sz="2000" spc="-150" dirty="0" smtClean="0">
                <a:solidFill>
                  <a:srgbClr val="C00000"/>
                </a:solidFill>
                <a:latin typeface="맑은 고딕" panose="020B0503020000020004" pitchFamily="50" charset="-127"/>
                <a:ea typeface="맑은 고딕" panose="020B0503020000020004" pitchFamily="50" charset="-127"/>
              </a:endParaRPr>
            </a:p>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조절</a:t>
              </a:r>
              <a:endParaRPr lang="en-US" altLang="ko-KR" sz="2000" spc="-150" dirty="0" smtClean="0">
                <a:solidFill>
                  <a:srgbClr val="C00000"/>
                </a:solidFill>
                <a:latin typeface="맑은 고딕" panose="020B0503020000020004" pitchFamily="50" charset="-127"/>
                <a:ea typeface="맑은 고딕" panose="020B0503020000020004" pitchFamily="50" charset="-127"/>
              </a:endParaRPr>
            </a:p>
          </p:txBody>
        </p:sp>
        <p:sp>
          <p:nvSpPr>
            <p:cNvPr id="13" name="직사각형 14"/>
            <p:cNvSpPr>
              <a:spLocks noChangeArrowheads="1"/>
            </p:cNvSpPr>
            <p:nvPr/>
          </p:nvSpPr>
          <p:spPr bwMode="auto">
            <a:xfrm>
              <a:off x="914673" y="3933056"/>
              <a:ext cx="292068" cy="369332"/>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en-US" altLang="ko-KR" spc="-150" dirty="0" smtClean="0">
                  <a:solidFill>
                    <a:srgbClr val="C00000"/>
                  </a:solidFill>
                  <a:latin typeface="맑은 고딕" panose="020B0503020000020004" pitchFamily="50" charset="-127"/>
                  <a:ea typeface="맑은 고딕" panose="020B0503020000020004" pitchFamily="50" charset="-127"/>
                </a:rPr>
                <a:t>1</a:t>
              </a:r>
              <a:endParaRPr lang="ko-KR" altLang="en-US" spc="-150" dirty="0" smtClean="0">
                <a:solidFill>
                  <a:srgbClr val="C00000"/>
                </a:solidFill>
                <a:latin typeface="맑은 고딕" panose="020B0503020000020004" pitchFamily="50" charset="-127"/>
                <a:ea typeface="맑은 고딕" panose="020B0503020000020004" pitchFamily="50" charset="-127"/>
              </a:endParaRPr>
            </a:p>
          </p:txBody>
        </p:sp>
      </p:grpSp>
      <p:grpSp>
        <p:nvGrpSpPr>
          <p:cNvPr id="14" name="그룹 13"/>
          <p:cNvGrpSpPr/>
          <p:nvPr/>
        </p:nvGrpSpPr>
        <p:grpSpPr>
          <a:xfrm>
            <a:off x="1737174" y="3933056"/>
            <a:ext cx="659155" cy="1008112"/>
            <a:chOff x="2192161" y="3933056"/>
            <a:chExt cx="659155" cy="1008112"/>
          </a:xfrm>
        </p:grpSpPr>
        <p:sp>
          <p:nvSpPr>
            <p:cNvPr id="15" name="직사각형 14"/>
            <p:cNvSpPr>
              <a:spLocks noChangeArrowheads="1"/>
            </p:cNvSpPr>
            <p:nvPr/>
          </p:nvSpPr>
          <p:spPr bwMode="auto">
            <a:xfrm>
              <a:off x="2192161" y="4233282"/>
              <a:ext cx="659155" cy="707886"/>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행간</a:t>
              </a:r>
              <a:endParaRPr lang="en-US" altLang="ko-KR" sz="2000" spc="-150" dirty="0" smtClean="0">
                <a:solidFill>
                  <a:srgbClr val="C00000"/>
                </a:solidFill>
                <a:latin typeface="맑은 고딕" panose="020B0503020000020004" pitchFamily="50" charset="-127"/>
                <a:ea typeface="맑은 고딕" panose="020B0503020000020004" pitchFamily="50" charset="-127"/>
              </a:endParaRPr>
            </a:p>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조절</a:t>
              </a:r>
            </a:p>
          </p:txBody>
        </p:sp>
        <p:sp>
          <p:nvSpPr>
            <p:cNvPr id="16" name="직사각형 14"/>
            <p:cNvSpPr>
              <a:spLocks noChangeArrowheads="1"/>
            </p:cNvSpPr>
            <p:nvPr/>
          </p:nvSpPr>
          <p:spPr bwMode="auto">
            <a:xfrm>
              <a:off x="2199347" y="3933056"/>
              <a:ext cx="292068" cy="369332"/>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en-US" altLang="ko-KR" spc="-150" dirty="0" smtClean="0">
                  <a:solidFill>
                    <a:srgbClr val="C00000"/>
                  </a:solidFill>
                  <a:latin typeface="맑은 고딕" panose="020B0503020000020004" pitchFamily="50" charset="-127"/>
                  <a:ea typeface="맑은 고딕" panose="020B0503020000020004" pitchFamily="50" charset="-127"/>
                </a:rPr>
                <a:t>2</a:t>
              </a:r>
              <a:endParaRPr lang="ko-KR" altLang="en-US" spc="-150" dirty="0" smtClean="0">
                <a:solidFill>
                  <a:srgbClr val="C00000"/>
                </a:solidFill>
                <a:latin typeface="맑은 고딕" panose="020B0503020000020004" pitchFamily="50" charset="-127"/>
                <a:ea typeface="맑은 고딕" panose="020B0503020000020004" pitchFamily="50" charset="-127"/>
              </a:endParaRPr>
            </a:p>
          </p:txBody>
        </p:sp>
      </p:grpSp>
      <p:grpSp>
        <p:nvGrpSpPr>
          <p:cNvPr id="17" name="그룹 16"/>
          <p:cNvGrpSpPr/>
          <p:nvPr/>
        </p:nvGrpSpPr>
        <p:grpSpPr>
          <a:xfrm>
            <a:off x="3021849" y="3933056"/>
            <a:ext cx="659155" cy="1008112"/>
            <a:chOff x="3476836" y="3933056"/>
            <a:chExt cx="659155" cy="1008112"/>
          </a:xfrm>
        </p:grpSpPr>
        <p:sp>
          <p:nvSpPr>
            <p:cNvPr id="18" name="직사각형 14"/>
            <p:cNvSpPr>
              <a:spLocks noChangeArrowheads="1"/>
            </p:cNvSpPr>
            <p:nvPr/>
          </p:nvSpPr>
          <p:spPr bwMode="auto">
            <a:xfrm>
              <a:off x="3476836" y="4233282"/>
              <a:ext cx="659155" cy="707886"/>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미세</a:t>
              </a:r>
              <a:endParaRPr lang="en-US" altLang="ko-KR" sz="2000" spc="-150" dirty="0" smtClean="0">
                <a:solidFill>
                  <a:srgbClr val="C00000"/>
                </a:solidFill>
                <a:latin typeface="맑은 고딕" panose="020B0503020000020004" pitchFamily="50" charset="-127"/>
                <a:ea typeface="맑은 고딕" panose="020B0503020000020004" pitchFamily="50" charset="-127"/>
              </a:endParaRPr>
            </a:p>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이동</a:t>
              </a:r>
            </a:p>
          </p:txBody>
        </p:sp>
        <p:sp>
          <p:nvSpPr>
            <p:cNvPr id="19" name="직사각형 14"/>
            <p:cNvSpPr>
              <a:spLocks noChangeArrowheads="1"/>
            </p:cNvSpPr>
            <p:nvPr/>
          </p:nvSpPr>
          <p:spPr bwMode="auto">
            <a:xfrm>
              <a:off x="3484022" y="3933056"/>
              <a:ext cx="292068" cy="369332"/>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en-US" altLang="ko-KR" spc="-150" dirty="0" smtClean="0">
                  <a:solidFill>
                    <a:srgbClr val="C00000"/>
                  </a:solidFill>
                  <a:latin typeface="맑은 고딕" panose="020B0503020000020004" pitchFamily="50" charset="-127"/>
                  <a:ea typeface="맑은 고딕" panose="020B0503020000020004" pitchFamily="50" charset="-127"/>
                </a:rPr>
                <a:t>3</a:t>
              </a:r>
              <a:endParaRPr lang="ko-KR" altLang="en-US" spc="-150" dirty="0" smtClean="0">
                <a:solidFill>
                  <a:srgbClr val="C00000"/>
                </a:solidFill>
                <a:latin typeface="맑은 고딕" panose="020B0503020000020004" pitchFamily="50" charset="-127"/>
                <a:ea typeface="맑은 고딕" panose="020B0503020000020004" pitchFamily="50" charset="-127"/>
              </a:endParaRPr>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0" y="-1"/>
            <a:ext cx="9906000" cy="688697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3002" y="598108"/>
            <a:ext cx="1127232"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3-1. </a:t>
            </a:r>
            <a:r>
              <a:rPr lang="ko-KR" altLang="en-US" dirty="0" smtClean="0">
                <a:solidFill>
                  <a:srgbClr val="C00000"/>
                </a:solidFill>
                <a:latin typeface="맑은 고딕" panose="020B0503020000020004" pitchFamily="50" charset="-127"/>
                <a:ea typeface="맑은 고딕" panose="020B0503020000020004" pitchFamily="50" charset="-127"/>
              </a:rPr>
              <a:t>정렬</a:t>
            </a:r>
            <a:endParaRPr lang="ko-KR" altLang="en-US" dirty="0" smtClean="0">
              <a:solidFill>
                <a:schemeClr val="bg1">
                  <a:lumMod val="50000"/>
                </a:schemeClr>
              </a:solidFill>
              <a:latin typeface="맑은 고딕" panose="020B0503020000020004" pitchFamily="50" charset="-127"/>
              <a:ea typeface="맑은 고딕" panose="020B0503020000020004" pitchFamily="50" charset="-127"/>
            </a:endParaRPr>
          </a:p>
        </p:txBody>
      </p:sp>
      <p:pic>
        <p:nvPicPr>
          <p:cNvPr id="4098" name="Picture 2"/>
          <p:cNvPicPr>
            <a:picLocks noChangeAspect="1" noChangeArrowheads="1"/>
          </p:cNvPicPr>
          <p:nvPr/>
        </p:nvPicPr>
        <p:blipFill>
          <a:blip r:embed="rId2" cstate="print"/>
          <a:srcRect/>
          <a:stretch>
            <a:fillRect/>
          </a:stretch>
        </p:blipFill>
        <p:spPr bwMode="auto">
          <a:xfrm>
            <a:off x="236097" y="1317018"/>
            <a:ext cx="9377344" cy="4284476"/>
          </a:xfrm>
          <a:prstGeom prst="rect">
            <a:avLst/>
          </a:prstGeom>
          <a:noFill/>
          <a:ln w="9525">
            <a:noFill/>
            <a:miter lim="800000"/>
            <a:headEnd/>
            <a:tailEnd/>
          </a:ln>
        </p:spPr>
      </p:pic>
      <p:sp>
        <p:nvSpPr>
          <p:cNvPr id="15" name="직사각형 14"/>
          <p:cNvSpPr/>
          <p:nvPr/>
        </p:nvSpPr>
        <p:spPr>
          <a:xfrm>
            <a:off x="992181" y="1749066"/>
            <a:ext cx="504056" cy="36004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6752821" y="2757178"/>
            <a:ext cx="504056" cy="36004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6752821" y="3117218"/>
            <a:ext cx="1908212" cy="223224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1820652" y="594732"/>
            <a:ext cx="1651414" cy="369332"/>
          </a:xfrm>
          <a:prstGeom prst="rect">
            <a:avLst/>
          </a:prstGeom>
        </p:spPr>
        <p:txBody>
          <a:bodyPr wrap="none" rtlCol="0">
            <a:spAutoFit/>
            <a:scene3d>
              <a:camera prst="orthographicFront"/>
              <a:lightRig rig="threePt" dir="t"/>
            </a:scene3d>
            <a:sp3d contourW="3810">
              <a:contourClr>
                <a:schemeClr val="bg1">
                  <a:lumMod val="50000"/>
                </a:schemeClr>
              </a:contourClr>
            </a:sp3d>
          </a:bodyPr>
          <a:lstStyle/>
          <a:p>
            <a:r>
              <a:rPr lang="ko-KR" altLang="en-US" dirty="0" smtClean="0">
                <a:latin typeface="맑은 고딕" panose="020B0503020000020004" pitchFamily="50" charset="-127"/>
                <a:ea typeface="맑은 고딕" panose="020B0503020000020004" pitchFamily="50" charset="-127"/>
              </a:rPr>
              <a:t>자간 조절하기</a:t>
            </a:r>
          </a:p>
        </p:txBody>
      </p:sp>
      <p:pic>
        <p:nvPicPr>
          <p:cNvPr id="4099" name="Picture 3"/>
          <p:cNvPicPr>
            <a:picLocks noChangeAspect="1" noChangeArrowheads="1"/>
          </p:cNvPicPr>
          <p:nvPr/>
        </p:nvPicPr>
        <p:blipFill>
          <a:blip r:embed="rId3" cstate="print"/>
          <a:srcRect/>
          <a:stretch>
            <a:fillRect/>
          </a:stretch>
        </p:blipFill>
        <p:spPr bwMode="auto">
          <a:xfrm>
            <a:off x="1294562" y="621545"/>
            <a:ext cx="491533" cy="314035"/>
          </a:xfrm>
          <a:prstGeom prst="rect">
            <a:avLst/>
          </a:prstGeom>
          <a:noFill/>
          <a:ln w="9525">
            <a:noFill/>
            <a:miter lim="800000"/>
            <a:headEnd/>
            <a:tailEnd/>
          </a:ln>
        </p:spPr>
      </p:pic>
      <p:sp>
        <p:nvSpPr>
          <p:cNvPr id="9" name="타원 8"/>
          <p:cNvSpPr/>
          <p:nvPr/>
        </p:nvSpPr>
        <p:spPr>
          <a:xfrm>
            <a:off x="1352221" y="1641054"/>
            <a:ext cx="252028" cy="25202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latin typeface="HY견고딕" pitchFamily="18" charset="-127"/>
                <a:ea typeface="HY견고딕" pitchFamily="18" charset="-127"/>
              </a:rPr>
              <a:t>1</a:t>
            </a:r>
            <a:endParaRPr lang="ko-KR" altLang="en-US" sz="1600" dirty="0">
              <a:latin typeface="HY견고딕" pitchFamily="18" charset="-127"/>
              <a:ea typeface="HY견고딕" pitchFamily="18" charset="-127"/>
            </a:endParaRPr>
          </a:p>
        </p:txBody>
      </p:sp>
      <p:sp>
        <p:nvSpPr>
          <p:cNvPr id="10" name="타원 9"/>
          <p:cNvSpPr/>
          <p:nvPr/>
        </p:nvSpPr>
        <p:spPr>
          <a:xfrm>
            <a:off x="7148865" y="2613162"/>
            <a:ext cx="252028" cy="25202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latin typeface="HY견고딕" pitchFamily="18" charset="-127"/>
                <a:ea typeface="HY견고딕" pitchFamily="18" charset="-127"/>
              </a:rPr>
              <a:t>2</a:t>
            </a:r>
            <a:endParaRPr lang="ko-KR" altLang="en-US" sz="1600" dirty="0">
              <a:latin typeface="HY견고딕" pitchFamily="18" charset="-127"/>
              <a:ea typeface="HY견고딕" pitchFamily="18" charset="-127"/>
            </a:endParaRPr>
          </a:p>
        </p:txBody>
      </p:sp>
      <p:sp>
        <p:nvSpPr>
          <p:cNvPr id="11" name="타원 10"/>
          <p:cNvSpPr/>
          <p:nvPr/>
        </p:nvSpPr>
        <p:spPr>
          <a:xfrm>
            <a:off x="7028978" y="4990184"/>
            <a:ext cx="252028" cy="25202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latin typeface="HY견고딕" pitchFamily="18" charset="-127"/>
                <a:ea typeface="HY견고딕" pitchFamily="18" charset="-127"/>
              </a:rPr>
              <a:t>3</a:t>
            </a:r>
            <a:endParaRPr lang="ko-KR" altLang="en-US" sz="1600" dirty="0">
              <a:latin typeface="HY견고딕" pitchFamily="18" charset="-127"/>
              <a:ea typeface="HY견고딕" pitchFamily="18" charset="-127"/>
            </a:endParaRPr>
          </a:p>
        </p:txBody>
      </p:sp>
      <p:grpSp>
        <p:nvGrpSpPr>
          <p:cNvPr id="21" name="그룹 20"/>
          <p:cNvGrpSpPr/>
          <p:nvPr/>
        </p:nvGrpSpPr>
        <p:grpSpPr>
          <a:xfrm>
            <a:off x="1820273" y="3081214"/>
            <a:ext cx="4562475" cy="3190875"/>
            <a:chOff x="1784648" y="3284984"/>
            <a:chExt cx="4562475" cy="3190875"/>
          </a:xfrm>
        </p:grpSpPr>
        <p:grpSp>
          <p:nvGrpSpPr>
            <p:cNvPr id="19" name="그룹 18"/>
            <p:cNvGrpSpPr/>
            <p:nvPr/>
          </p:nvGrpSpPr>
          <p:grpSpPr>
            <a:xfrm>
              <a:off x="1784648" y="3284984"/>
              <a:ext cx="4562475" cy="3190875"/>
              <a:chOff x="2144688" y="3320988"/>
              <a:chExt cx="4562475" cy="3190875"/>
            </a:xfrm>
          </p:grpSpPr>
          <p:pic>
            <p:nvPicPr>
              <p:cNvPr id="13" name="Picture 4"/>
              <p:cNvPicPr>
                <a:picLocks noChangeAspect="1" noChangeArrowheads="1"/>
              </p:cNvPicPr>
              <p:nvPr/>
            </p:nvPicPr>
            <p:blipFill>
              <a:blip r:embed="rId4" cstate="print"/>
              <a:srcRect/>
              <a:stretch>
                <a:fillRect/>
              </a:stretch>
            </p:blipFill>
            <p:spPr bwMode="auto">
              <a:xfrm>
                <a:off x="2144688" y="3320988"/>
                <a:ext cx="4562475" cy="3190875"/>
              </a:xfrm>
              <a:prstGeom prst="rect">
                <a:avLst/>
              </a:prstGeom>
              <a:noFill/>
              <a:ln w="9525">
                <a:noFill/>
                <a:miter lim="800000"/>
                <a:headEnd/>
                <a:tailEnd/>
              </a:ln>
              <a:effectLst>
                <a:outerShdw blurRad="50800" dist="38100" dir="8100000" algn="tr" rotWithShape="0">
                  <a:prstClr val="black">
                    <a:alpha val="40000"/>
                  </a:prstClr>
                </a:outerShdw>
              </a:effectLst>
            </p:spPr>
          </p:pic>
          <p:sp>
            <p:nvSpPr>
              <p:cNvPr id="14" name="직사각형 13"/>
              <p:cNvSpPr/>
              <p:nvPr/>
            </p:nvSpPr>
            <p:spPr>
              <a:xfrm>
                <a:off x="2288704" y="3800915"/>
                <a:ext cx="2556284" cy="28803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타원 19"/>
            <p:cNvSpPr/>
            <p:nvPr/>
          </p:nvSpPr>
          <p:spPr>
            <a:xfrm>
              <a:off x="4376936" y="3573016"/>
              <a:ext cx="252028" cy="25202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latin typeface="HY견고딕" pitchFamily="18" charset="-127"/>
                  <a:ea typeface="HY견고딕" pitchFamily="18" charset="-127"/>
                </a:rPr>
                <a:t>4</a:t>
              </a:r>
              <a:endParaRPr lang="ko-KR" altLang="en-US" sz="1600" dirty="0">
                <a:latin typeface="HY견고딕" pitchFamily="18" charset="-127"/>
                <a:ea typeface="HY견고딕" pitchFamily="18" charset="-127"/>
              </a:endParaRP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그룹 28"/>
          <p:cNvGrpSpPr/>
          <p:nvPr/>
        </p:nvGrpSpPr>
        <p:grpSpPr>
          <a:xfrm>
            <a:off x="-3175" y="0"/>
            <a:ext cx="9909175" cy="6858000"/>
            <a:chOff x="-3169" y="0"/>
            <a:chExt cx="9909175" cy="6858000"/>
          </a:xfrm>
        </p:grpSpPr>
        <p:pic>
          <p:nvPicPr>
            <p:cNvPr id="19" name="그림 18" descr="배경_dark4.jpg"/>
            <p:cNvPicPr>
              <a:picLocks noChangeAspect="1"/>
            </p:cNvPicPr>
            <p:nvPr/>
          </p:nvPicPr>
          <p:blipFill>
            <a:blip r:embed="rId3" cstate="print"/>
            <a:stretch>
              <a:fillRect/>
            </a:stretch>
          </p:blipFill>
          <p:spPr>
            <a:xfrm>
              <a:off x="0" y="0"/>
              <a:ext cx="9906000" cy="6858000"/>
            </a:xfrm>
            <a:prstGeom prst="rect">
              <a:avLst/>
            </a:prstGeom>
          </p:spPr>
        </p:pic>
        <p:grpSp>
          <p:nvGrpSpPr>
            <p:cNvPr id="20" name="그룹 13"/>
            <p:cNvGrpSpPr/>
            <p:nvPr/>
          </p:nvGrpSpPr>
          <p:grpSpPr>
            <a:xfrm>
              <a:off x="-3169" y="496096"/>
              <a:ext cx="9909175" cy="36001"/>
              <a:chOff x="0" y="-1"/>
              <a:chExt cx="9909175" cy="36001"/>
            </a:xfrm>
          </p:grpSpPr>
          <p:sp>
            <p:nvSpPr>
              <p:cNvPr id="21" name="Rectangle 473"/>
              <p:cNvSpPr>
                <a:spLocks noChangeArrowheads="1"/>
              </p:cNvSpPr>
              <p:nvPr/>
            </p:nvSpPr>
            <p:spPr bwMode="auto">
              <a:xfrm>
                <a:off x="0" y="0"/>
                <a:ext cx="1483200" cy="36000"/>
              </a:xfrm>
              <a:prstGeom prst="rect">
                <a:avLst/>
              </a:prstGeom>
              <a:solidFill>
                <a:srgbClr val="73101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defTabSz="1043093" rtl="0" eaLnBrk="0" latinLnBrk="1" hangingPunct="0">
                  <a:lnSpc>
                    <a:spcPts val="1499"/>
                  </a:lnSpc>
                  <a:buClr>
                    <a:srgbClr val="0000FF"/>
                  </a:buClr>
                  <a:buSzPct val="90000"/>
                  <a:defRPr/>
                </a:pPr>
                <a:endParaRPr lang="ko-KR" altLang="en-US" sz="1000" kern="1200" dirty="0">
                  <a:solidFill>
                    <a:schemeClr val="lt1"/>
                  </a:solidFill>
                  <a:latin typeface="Rix고딕 B" pitchFamily="18" charset="-127"/>
                  <a:ea typeface="Rix고딕 B" pitchFamily="18" charset="-127"/>
                  <a:cs typeface="+mn-cs"/>
                </a:endParaRPr>
              </a:p>
            </p:txBody>
          </p:sp>
          <p:sp>
            <p:nvSpPr>
              <p:cNvPr id="26" name="Rectangle 473"/>
              <p:cNvSpPr>
                <a:spLocks noChangeArrowheads="1"/>
              </p:cNvSpPr>
              <p:nvPr/>
            </p:nvSpPr>
            <p:spPr bwMode="auto">
              <a:xfrm>
                <a:off x="1483726" y="0"/>
                <a:ext cx="360000" cy="36000"/>
              </a:xfrm>
              <a:prstGeom prst="rect">
                <a:avLst/>
              </a:prstGeom>
              <a:solidFill>
                <a:srgbClr val="E31936"/>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defTabSz="1043093" rtl="0" eaLnBrk="0" latinLnBrk="1" hangingPunct="0">
                  <a:lnSpc>
                    <a:spcPts val="1499"/>
                  </a:lnSpc>
                  <a:buClr>
                    <a:srgbClr val="0000FF"/>
                  </a:buClr>
                  <a:buSzPct val="90000"/>
                  <a:defRPr/>
                </a:pPr>
                <a:endParaRPr lang="ko-KR" altLang="en-US" sz="1000" kern="1200" dirty="0">
                  <a:solidFill>
                    <a:schemeClr val="lt1"/>
                  </a:solidFill>
                  <a:latin typeface="Rix고딕 B" pitchFamily="18" charset="-127"/>
                  <a:ea typeface="Rix고딕 B" pitchFamily="18" charset="-127"/>
                  <a:cs typeface="+mn-cs"/>
                </a:endParaRPr>
              </a:p>
            </p:txBody>
          </p:sp>
          <p:sp>
            <p:nvSpPr>
              <p:cNvPr id="27" name="Rectangle 473"/>
              <p:cNvSpPr>
                <a:spLocks noChangeArrowheads="1"/>
              </p:cNvSpPr>
              <p:nvPr/>
            </p:nvSpPr>
            <p:spPr bwMode="auto">
              <a:xfrm>
                <a:off x="1844252" y="0"/>
                <a:ext cx="180000" cy="36000"/>
              </a:xfrm>
              <a:prstGeom prst="rect">
                <a:avLst/>
              </a:prstGeom>
              <a:solidFill>
                <a:srgbClr val="F58025"/>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defTabSz="1043093" rtl="0" eaLnBrk="0" latinLnBrk="1" hangingPunct="0">
                  <a:lnSpc>
                    <a:spcPts val="1499"/>
                  </a:lnSpc>
                  <a:buClr>
                    <a:srgbClr val="0000FF"/>
                  </a:buClr>
                  <a:buSzPct val="90000"/>
                  <a:defRPr/>
                </a:pPr>
                <a:endParaRPr lang="ko-KR" altLang="en-US" sz="1000" kern="1200" dirty="0">
                  <a:solidFill>
                    <a:schemeClr val="lt1"/>
                  </a:solidFill>
                  <a:latin typeface="Rix고딕 B" pitchFamily="18" charset="-127"/>
                  <a:ea typeface="Rix고딕 B" pitchFamily="18" charset="-127"/>
                  <a:cs typeface="+mn-cs"/>
                </a:endParaRPr>
              </a:p>
            </p:txBody>
          </p:sp>
          <p:sp>
            <p:nvSpPr>
              <p:cNvPr id="28" name="Rectangle 473"/>
              <p:cNvSpPr>
                <a:spLocks noChangeArrowheads="1"/>
              </p:cNvSpPr>
              <p:nvPr/>
            </p:nvSpPr>
            <p:spPr bwMode="auto">
              <a:xfrm>
                <a:off x="2024779" y="-1"/>
                <a:ext cx="7884396" cy="3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30175" indent="-7938" algn="l" defTabSz="995690" rtl="0" eaLnBrk="1" fontAlgn="auto" latinLnBrk="1" hangingPunct="1">
                  <a:lnSpc>
                    <a:spcPts val="1499"/>
                  </a:lnSpc>
                  <a:spcBef>
                    <a:spcPts val="0"/>
                  </a:spcBef>
                  <a:spcAft>
                    <a:spcPts val="0"/>
                  </a:spcAft>
                  <a:buClr>
                    <a:srgbClr val="0000FF"/>
                  </a:buClr>
                  <a:buSzPct val="90000"/>
                  <a:defRPr/>
                </a:pPr>
                <a:endParaRPr kumimoji="0" lang="ko-KR" altLang="en-US" sz="1300" kern="1200" spc="-80" dirty="0">
                  <a:solidFill>
                    <a:schemeClr val="tx1">
                      <a:lumMod val="75000"/>
                      <a:lumOff val="25000"/>
                    </a:schemeClr>
                  </a:solidFill>
                  <a:latin typeface="Rix고딕 M" pitchFamily="18" charset="-127"/>
                  <a:ea typeface="Rix고딕 M" pitchFamily="18" charset="-127"/>
                  <a:cs typeface="+mn-cs"/>
                </a:endParaRPr>
              </a:p>
            </p:txBody>
          </p:sp>
        </p:grpSp>
      </p:grpSp>
      <p:grpSp>
        <p:nvGrpSpPr>
          <p:cNvPr id="17" name="그룹 16"/>
          <p:cNvGrpSpPr/>
          <p:nvPr/>
        </p:nvGrpSpPr>
        <p:grpSpPr>
          <a:xfrm>
            <a:off x="4285755" y="2669330"/>
            <a:ext cx="2127505" cy="2824209"/>
            <a:chOff x="4970066" y="1772816"/>
            <a:chExt cx="2127505" cy="2824209"/>
          </a:xfrm>
        </p:grpSpPr>
        <p:sp>
          <p:nvSpPr>
            <p:cNvPr id="18" name="TextBox 17"/>
            <p:cNvSpPr txBox="1"/>
            <p:nvPr/>
          </p:nvSpPr>
          <p:spPr>
            <a:xfrm>
              <a:off x="4970066" y="1772816"/>
              <a:ext cx="2127505" cy="769441"/>
            </a:xfrm>
            <a:prstGeom prst="rect">
              <a:avLst/>
            </a:prstGeom>
            <a:noFill/>
          </p:spPr>
          <p:txBody>
            <a:bodyPr wrap="none" rtlCol="0">
              <a:spAutoFit/>
              <a:scene3d>
                <a:camera prst="orthographicFront"/>
                <a:lightRig rig="threePt" dir="t"/>
              </a:scene3d>
              <a:sp3d>
                <a:bevelT w="1270"/>
              </a:sp3d>
            </a:bodyPr>
            <a:lstStyle/>
            <a:p>
              <a:r>
                <a:rPr lang="en-US" altLang="ko-KR" sz="3600" dirty="0" smtClean="0">
                  <a:solidFill>
                    <a:schemeClr val="bg1"/>
                  </a:solidFill>
                  <a:latin typeface="맑은 고딕" panose="020B0503020000020004" pitchFamily="50" charset="-127"/>
                  <a:ea typeface="맑은 고딕" panose="020B0503020000020004" pitchFamily="50" charset="-127"/>
                </a:rPr>
                <a:t>7</a:t>
              </a:r>
              <a:r>
                <a:rPr lang="en-US" altLang="ko-KR" sz="4400" dirty="0" smtClean="0">
                  <a:solidFill>
                    <a:schemeClr val="bg1"/>
                  </a:solidFill>
                  <a:latin typeface="맑은 고딕" panose="020B0503020000020004" pitchFamily="50" charset="-127"/>
                  <a:ea typeface="맑은 고딕" panose="020B0503020000020004" pitchFamily="50" charset="-127"/>
                </a:rPr>
                <a:t> </a:t>
              </a:r>
              <a:r>
                <a:rPr lang="en-US" altLang="ko-KR" sz="2000" dirty="0" smtClean="0">
                  <a:solidFill>
                    <a:schemeClr val="bg1"/>
                  </a:solidFill>
                  <a:latin typeface="맑은 고딕" panose="020B0503020000020004" pitchFamily="50" charset="-127"/>
                  <a:ea typeface="맑은 고딕" panose="020B0503020000020004" pitchFamily="50" charset="-127"/>
                </a:rPr>
                <a:t>KNOW</a:t>
              </a:r>
              <a:r>
                <a:rPr lang="en-US" altLang="ko-KR" sz="2000" dirty="0" smtClean="0">
                  <a:solidFill>
                    <a:srgbClr val="E31936"/>
                  </a:solidFill>
                  <a:latin typeface="나눔고딕 Bold" pitchFamily="50" charset="-127"/>
                  <a:ea typeface="나눔고딕 Bold" pitchFamily="50" charset="-127"/>
                </a:rPr>
                <a:t> HOW</a:t>
              </a:r>
              <a:endParaRPr lang="ko-KR" altLang="en-US" sz="2000" b="0"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sp>
          <p:nvSpPr>
            <p:cNvPr id="23" name="TextBox 22"/>
            <p:cNvSpPr txBox="1"/>
            <p:nvPr/>
          </p:nvSpPr>
          <p:spPr>
            <a:xfrm>
              <a:off x="5349279" y="2436434"/>
              <a:ext cx="1742785" cy="2160591"/>
            </a:xfrm>
            <a:prstGeom prst="rect">
              <a:avLst/>
            </a:prstGeom>
          </p:spPr>
          <p:txBody>
            <a:bodyPr wrap="none" rtlCol="0">
              <a:spAutoFit/>
              <a:scene3d>
                <a:camera prst="orthographicFront"/>
                <a:lightRig rig="threePt" dir="t"/>
              </a:scene3d>
              <a:sp3d contourW="3810">
                <a:contourClr>
                  <a:schemeClr val="bg1">
                    <a:lumMod val="50000"/>
                  </a:schemeClr>
                </a:contourClr>
              </a:sp3d>
            </a:bodyPr>
            <a:lstStyle/>
            <a:p>
              <a:pPr marL="180975" indent="-180975">
                <a:lnSpc>
                  <a:spcPct val="120000"/>
                </a:lnSpc>
                <a:buFont typeface="+mj-lt"/>
                <a:buAutoNum type="arabicPeriod"/>
              </a:pPr>
              <a:r>
                <a:rPr lang="ko-KR" altLang="en-US" sz="1600" dirty="0" smtClean="0">
                  <a:solidFill>
                    <a:schemeClr val="tx1">
                      <a:lumMod val="50000"/>
                      <a:lumOff val="50000"/>
                    </a:schemeClr>
                  </a:solidFill>
                  <a:latin typeface="맑은 고딕" panose="020B0503020000020004" pitchFamily="50" charset="-127"/>
                  <a:ea typeface="맑은 고딕" panose="020B0503020000020004" pitchFamily="50" charset="-127"/>
                </a:rPr>
                <a:t> 마법의 단축키</a:t>
              </a:r>
            </a:p>
            <a:p>
              <a:pPr marL="180975" indent="-180975">
                <a:lnSpc>
                  <a:spcPct val="120000"/>
                </a:lnSpc>
                <a:buFont typeface="+mj-lt"/>
                <a:buAutoNum type="arabicPeriod"/>
              </a:pPr>
              <a:r>
                <a:rPr lang="ko-KR" altLang="en-US" sz="1600" dirty="0" smtClean="0">
                  <a:solidFill>
                    <a:schemeClr val="tx1">
                      <a:lumMod val="50000"/>
                      <a:lumOff val="50000"/>
                    </a:schemeClr>
                  </a:solidFill>
                  <a:latin typeface="맑은 고딕" panose="020B0503020000020004" pitchFamily="50" charset="-127"/>
                  <a:ea typeface="맑은 고딕" panose="020B0503020000020004" pitchFamily="50" charset="-127"/>
                </a:rPr>
                <a:t> 글꼴 저장법</a:t>
              </a:r>
            </a:p>
            <a:p>
              <a:pPr marL="180975" indent="-180975">
                <a:lnSpc>
                  <a:spcPct val="120000"/>
                </a:lnSpc>
                <a:buFont typeface="+mj-lt"/>
                <a:buAutoNum type="arabicPeriod"/>
              </a:pPr>
              <a:r>
                <a:rPr lang="ko-KR" altLang="en-US" sz="1600" dirty="0" smtClean="0">
                  <a:solidFill>
                    <a:schemeClr val="tx1">
                      <a:lumMod val="50000"/>
                      <a:lumOff val="50000"/>
                    </a:schemeClr>
                  </a:solidFill>
                  <a:latin typeface="맑은 고딕" panose="020B0503020000020004" pitchFamily="50" charset="-127"/>
                  <a:ea typeface="맑은 고딕" panose="020B0503020000020004" pitchFamily="50" charset="-127"/>
                </a:rPr>
                <a:t> 간격 조절</a:t>
              </a:r>
            </a:p>
            <a:p>
              <a:pPr marL="180975" indent="-180975">
                <a:lnSpc>
                  <a:spcPct val="120000"/>
                </a:lnSpc>
                <a:buFont typeface="+mj-lt"/>
                <a:buAutoNum type="arabicPeriod"/>
              </a:pPr>
              <a:r>
                <a:rPr lang="ko-KR" altLang="en-US" sz="1600" dirty="0" smtClean="0">
                  <a:solidFill>
                    <a:schemeClr val="tx1">
                      <a:lumMod val="50000"/>
                      <a:lumOff val="50000"/>
                    </a:schemeClr>
                  </a:solidFill>
                  <a:latin typeface="맑은 고딕" panose="020B0503020000020004" pitchFamily="50" charset="-127"/>
                  <a:ea typeface="맑은 고딕" panose="020B0503020000020004" pitchFamily="50" charset="-127"/>
                </a:rPr>
                <a:t> 동영상 삽입</a:t>
              </a:r>
            </a:p>
            <a:p>
              <a:pPr marL="180975" indent="-180975">
                <a:lnSpc>
                  <a:spcPct val="120000"/>
                </a:lnSpc>
                <a:buFont typeface="+mj-lt"/>
                <a:buAutoNum type="arabicPeriod"/>
              </a:pPr>
              <a:r>
                <a:rPr lang="en-US" altLang="ko-KR" sz="1600" dirty="0" smtClean="0">
                  <a:solidFill>
                    <a:schemeClr val="tx1">
                      <a:lumMod val="50000"/>
                      <a:lumOff val="50000"/>
                    </a:schemeClr>
                  </a:solidFill>
                  <a:latin typeface="맑은 고딕" panose="020B0503020000020004" pitchFamily="50" charset="-127"/>
                  <a:ea typeface="맑은 고딕" panose="020B0503020000020004" pitchFamily="50" charset="-127"/>
                </a:rPr>
                <a:t> PPT </a:t>
              </a:r>
              <a:r>
                <a:rPr lang="ko-KR" altLang="en-US" sz="1600" dirty="0" smtClean="0">
                  <a:solidFill>
                    <a:schemeClr val="tx1">
                      <a:lumMod val="50000"/>
                      <a:lumOff val="50000"/>
                    </a:schemeClr>
                  </a:solidFill>
                  <a:latin typeface="맑은 고딕" panose="020B0503020000020004" pitchFamily="50" charset="-127"/>
                  <a:ea typeface="맑은 고딕" panose="020B0503020000020004" pitchFamily="50" charset="-127"/>
                </a:rPr>
                <a:t>암호화</a:t>
              </a:r>
            </a:p>
            <a:p>
              <a:pPr marL="180975" indent="-180975">
                <a:lnSpc>
                  <a:spcPct val="120000"/>
                </a:lnSpc>
                <a:buFont typeface="+mj-lt"/>
                <a:buAutoNum type="arabicPeriod"/>
              </a:pPr>
              <a:r>
                <a:rPr lang="ko-KR" altLang="en-US" sz="1600" dirty="0" smtClean="0">
                  <a:solidFill>
                    <a:schemeClr val="tx1">
                      <a:lumMod val="50000"/>
                      <a:lumOff val="50000"/>
                    </a:schemeClr>
                  </a:solidFill>
                  <a:latin typeface="맑은 고딕" panose="020B0503020000020004" pitchFamily="50" charset="-127"/>
                  <a:ea typeface="맑은 고딕" panose="020B0503020000020004" pitchFamily="50" charset="-127"/>
                </a:rPr>
                <a:t> 출력 노하우</a:t>
              </a:r>
            </a:p>
            <a:p>
              <a:pPr marL="180975" indent="-180975">
                <a:lnSpc>
                  <a:spcPct val="120000"/>
                </a:lnSpc>
                <a:buFont typeface="+mj-lt"/>
                <a:buAutoNum type="arabicPeriod"/>
              </a:pPr>
              <a:r>
                <a:rPr lang="ko-KR" altLang="en-US" sz="1600" dirty="0" smtClean="0">
                  <a:solidFill>
                    <a:schemeClr val="tx1">
                      <a:lumMod val="50000"/>
                      <a:lumOff val="50000"/>
                    </a:schemeClr>
                  </a:solidFill>
                  <a:latin typeface="맑은 고딕" panose="020B0503020000020004" pitchFamily="50" charset="-127"/>
                  <a:ea typeface="맑은 고딕" panose="020B0503020000020004" pitchFamily="50" charset="-127"/>
                </a:rPr>
                <a:t> 도구 모음</a:t>
              </a:r>
            </a:p>
          </p:txBody>
        </p:sp>
      </p:grpSp>
      <p:grpSp>
        <p:nvGrpSpPr>
          <p:cNvPr id="24" name="그룹 23"/>
          <p:cNvGrpSpPr/>
          <p:nvPr/>
        </p:nvGrpSpPr>
        <p:grpSpPr>
          <a:xfrm>
            <a:off x="6737122" y="2748420"/>
            <a:ext cx="2390398" cy="1590797"/>
            <a:chOff x="6810694" y="937642"/>
            <a:chExt cx="2390398" cy="1590797"/>
          </a:xfrm>
        </p:grpSpPr>
        <p:sp>
          <p:nvSpPr>
            <p:cNvPr id="7" name="TextBox 6"/>
            <p:cNvSpPr txBox="1"/>
            <p:nvPr/>
          </p:nvSpPr>
          <p:spPr>
            <a:xfrm>
              <a:off x="6810694" y="937642"/>
              <a:ext cx="2390398" cy="646331"/>
            </a:xfrm>
            <a:prstGeom prst="rect">
              <a:avLst/>
            </a:prstGeom>
            <a:noFill/>
          </p:spPr>
          <p:txBody>
            <a:bodyPr wrap="none" rtlCol="0">
              <a:spAutoFit/>
              <a:scene3d>
                <a:camera prst="orthographicFront"/>
                <a:lightRig rig="threePt" dir="t"/>
              </a:scene3d>
              <a:sp3d>
                <a:bevelT w="1270"/>
              </a:sp3d>
            </a:bodyPr>
            <a:lstStyle/>
            <a:p>
              <a:r>
                <a:rPr lang="en-US" altLang="ko-KR" sz="3600" dirty="0" smtClean="0">
                  <a:solidFill>
                    <a:schemeClr val="bg1"/>
                  </a:solidFill>
                  <a:latin typeface="맑은 고딕" panose="020B0503020000020004" pitchFamily="50" charset="-127"/>
                  <a:ea typeface="맑은 고딕" panose="020B0503020000020004" pitchFamily="50" charset="-127"/>
                </a:rPr>
                <a:t>3 </a:t>
              </a:r>
              <a:r>
                <a:rPr lang="en-US" altLang="ko-KR" sz="2000" dirty="0" smtClean="0">
                  <a:solidFill>
                    <a:schemeClr val="bg1"/>
                  </a:solidFill>
                  <a:latin typeface="맑은 고딕" panose="020B0503020000020004" pitchFamily="50" charset="-127"/>
                  <a:ea typeface="맑은 고딕" panose="020B0503020000020004" pitchFamily="50" charset="-127"/>
                </a:rPr>
                <a:t>KNOW </a:t>
              </a:r>
              <a:r>
                <a:rPr lang="en-US" altLang="ko-KR" sz="2000" dirty="0" smtClean="0">
                  <a:solidFill>
                    <a:srgbClr val="E31936"/>
                  </a:solidFill>
                  <a:latin typeface="나눔고딕 Bold" pitchFamily="50" charset="-127"/>
                  <a:ea typeface="나눔고딕 Bold" pitchFamily="50" charset="-127"/>
                </a:rPr>
                <a:t>WHERE</a:t>
              </a:r>
              <a:endParaRPr lang="ko-KR" altLang="en-US" sz="2000"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sp>
          <p:nvSpPr>
            <p:cNvPr id="25" name="TextBox 24"/>
            <p:cNvSpPr txBox="1"/>
            <p:nvPr/>
          </p:nvSpPr>
          <p:spPr>
            <a:xfrm>
              <a:off x="7149244" y="1549710"/>
              <a:ext cx="1055097" cy="978729"/>
            </a:xfrm>
            <a:prstGeom prst="rect">
              <a:avLst/>
            </a:prstGeom>
          </p:spPr>
          <p:txBody>
            <a:bodyPr wrap="none" rtlCol="0">
              <a:spAutoFit/>
              <a:scene3d>
                <a:camera prst="orthographicFront"/>
                <a:lightRig rig="threePt" dir="t"/>
              </a:scene3d>
              <a:sp3d contourW="3810">
                <a:contourClr>
                  <a:schemeClr val="bg1">
                    <a:lumMod val="50000"/>
                  </a:schemeClr>
                </a:contourClr>
              </a:sp3d>
            </a:bodyPr>
            <a:lstStyle/>
            <a:p>
              <a:pPr marL="180975" indent="-180975">
                <a:lnSpc>
                  <a:spcPct val="120000"/>
                </a:lnSpc>
                <a:buFont typeface="+mj-lt"/>
                <a:buAutoNum type="arabicPeriod"/>
              </a:pPr>
              <a:r>
                <a:rPr lang="ko-KR" altLang="en-US" sz="1600" dirty="0" smtClean="0">
                  <a:solidFill>
                    <a:schemeClr val="tx1">
                      <a:lumMod val="50000"/>
                      <a:lumOff val="50000"/>
                    </a:schemeClr>
                  </a:solidFill>
                  <a:latin typeface="맑은 고딕" panose="020B0503020000020004" pitchFamily="50" charset="-127"/>
                  <a:ea typeface="맑은 고딕" panose="020B0503020000020004" pitchFamily="50" charset="-127"/>
                </a:rPr>
                <a:t> 폰트</a:t>
              </a:r>
            </a:p>
            <a:p>
              <a:pPr marL="180975" indent="-180975">
                <a:lnSpc>
                  <a:spcPct val="120000"/>
                </a:lnSpc>
                <a:buFont typeface="+mj-lt"/>
                <a:buAutoNum type="arabicPeriod"/>
              </a:pPr>
              <a:r>
                <a:rPr lang="ko-KR" altLang="en-US" sz="1600" dirty="0" smtClean="0">
                  <a:solidFill>
                    <a:schemeClr val="tx1">
                      <a:lumMod val="50000"/>
                      <a:lumOff val="50000"/>
                    </a:schemeClr>
                  </a:solidFill>
                  <a:latin typeface="맑은 고딕" panose="020B0503020000020004" pitchFamily="50" charset="-127"/>
                  <a:ea typeface="맑은 고딕" panose="020B0503020000020004" pitchFamily="50" charset="-127"/>
                </a:rPr>
                <a:t> 아이콘</a:t>
              </a:r>
            </a:p>
            <a:p>
              <a:pPr marL="180975" indent="-180975">
                <a:lnSpc>
                  <a:spcPct val="120000"/>
                </a:lnSpc>
                <a:buFont typeface="+mj-lt"/>
                <a:buAutoNum type="arabicPeriod"/>
              </a:pPr>
              <a:r>
                <a:rPr lang="ko-KR" altLang="en-US" sz="1600" dirty="0" smtClean="0">
                  <a:solidFill>
                    <a:schemeClr val="tx1">
                      <a:lumMod val="50000"/>
                      <a:lumOff val="50000"/>
                    </a:schemeClr>
                  </a:solidFill>
                  <a:latin typeface="맑은 고딕" panose="020B0503020000020004" pitchFamily="50" charset="-127"/>
                  <a:ea typeface="맑은 고딕" panose="020B0503020000020004" pitchFamily="50" charset="-127"/>
                </a:rPr>
                <a:t> 템플릿</a:t>
              </a:r>
            </a:p>
          </p:txBody>
        </p:sp>
      </p:grpSp>
      <p:sp>
        <p:nvSpPr>
          <p:cNvPr id="30" name="TextBox 29"/>
          <p:cNvSpPr txBox="1"/>
          <p:nvPr/>
        </p:nvSpPr>
        <p:spPr>
          <a:xfrm>
            <a:off x="200472" y="1736812"/>
            <a:ext cx="3180679" cy="769441"/>
          </a:xfrm>
          <a:prstGeom prst="rect">
            <a:avLst/>
          </a:prstGeom>
          <a:noFill/>
        </p:spPr>
        <p:txBody>
          <a:bodyPr wrap="none" rtlCol="0">
            <a:spAutoFit/>
            <a:scene3d>
              <a:camera prst="orthographicFront"/>
              <a:lightRig rig="threePt" dir="t"/>
            </a:scene3d>
            <a:sp3d>
              <a:bevelT w="1270"/>
            </a:sp3d>
          </a:bodyPr>
          <a:lstStyle/>
          <a:p>
            <a:r>
              <a:rPr lang="en-US" altLang="ko-KR" sz="4400" dirty="0" smtClean="0">
                <a:solidFill>
                  <a:srgbClr val="E31936"/>
                </a:solidFill>
                <a:latin typeface="나눔고딕 Bold" pitchFamily="50" charset="-127"/>
                <a:ea typeface="나눔고딕 Bold" pitchFamily="50" charset="-127"/>
              </a:rPr>
              <a:t>CONTENTS</a:t>
            </a:r>
            <a:endParaRPr lang="ko-KR" altLang="en-US" sz="4400" b="0"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p:cNvPicPr>
            <a:picLocks noChangeAspect="1" noChangeArrowheads="1"/>
          </p:cNvPicPr>
          <p:nvPr/>
        </p:nvPicPr>
        <p:blipFill>
          <a:blip r:embed="rId2" cstate="print"/>
          <a:srcRect/>
          <a:stretch>
            <a:fillRect/>
          </a:stretch>
        </p:blipFill>
        <p:spPr bwMode="auto">
          <a:xfrm>
            <a:off x="294514" y="1570273"/>
            <a:ext cx="4562475" cy="3190875"/>
          </a:xfrm>
          <a:prstGeom prst="rect">
            <a:avLst/>
          </a:prstGeom>
          <a:noFill/>
          <a:ln w="9525">
            <a:noFill/>
            <a:miter lim="800000"/>
            <a:headEnd/>
            <a:tailEnd/>
          </a:ln>
        </p:spPr>
      </p:pic>
      <p:pic>
        <p:nvPicPr>
          <p:cNvPr id="10" name="Picture 5"/>
          <p:cNvPicPr>
            <a:picLocks noChangeAspect="1" noChangeArrowheads="1"/>
          </p:cNvPicPr>
          <p:nvPr/>
        </p:nvPicPr>
        <p:blipFill>
          <a:blip r:embed="rId3" cstate="print"/>
          <a:srcRect/>
          <a:stretch>
            <a:fillRect/>
          </a:stretch>
        </p:blipFill>
        <p:spPr bwMode="auto">
          <a:xfrm>
            <a:off x="4994502" y="1556303"/>
            <a:ext cx="4562475" cy="3190875"/>
          </a:xfrm>
          <a:prstGeom prst="rect">
            <a:avLst/>
          </a:prstGeom>
          <a:noFill/>
          <a:ln w="9525">
            <a:noFill/>
            <a:miter lim="800000"/>
            <a:headEnd/>
            <a:tailEnd/>
          </a:ln>
        </p:spPr>
      </p:pic>
      <p:sp>
        <p:nvSpPr>
          <p:cNvPr id="15" name="직사각형 14"/>
          <p:cNvSpPr/>
          <p:nvPr/>
        </p:nvSpPr>
        <p:spPr>
          <a:xfrm>
            <a:off x="438530" y="2063263"/>
            <a:ext cx="2556284" cy="28803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5241032" y="3753036"/>
            <a:ext cx="936104" cy="25202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p:cNvSpPr txBox="1"/>
          <p:nvPr/>
        </p:nvSpPr>
        <p:spPr>
          <a:xfrm>
            <a:off x="173002" y="598108"/>
            <a:ext cx="1127232"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3-1. </a:t>
            </a:r>
            <a:r>
              <a:rPr lang="ko-KR" altLang="en-US" dirty="0" smtClean="0">
                <a:solidFill>
                  <a:srgbClr val="C00000"/>
                </a:solidFill>
                <a:latin typeface="맑은 고딕" panose="020B0503020000020004" pitchFamily="50" charset="-127"/>
                <a:ea typeface="맑은 고딕" panose="020B0503020000020004" pitchFamily="50" charset="-127"/>
              </a:rPr>
              <a:t>정렬</a:t>
            </a:r>
            <a:endParaRPr lang="ko-KR" altLang="en-US" dirty="0" smtClean="0">
              <a:solidFill>
                <a:schemeClr val="bg1">
                  <a:lumMod val="50000"/>
                </a:schemeClr>
              </a:solidFill>
              <a:latin typeface="맑은 고딕" panose="020B0503020000020004" pitchFamily="50" charset="-127"/>
              <a:ea typeface="맑은 고딕" panose="020B0503020000020004" pitchFamily="50" charset="-127"/>
            </a:endParaRPr>
          </a:p>
        </p:txBody>
      </p:sp>
      <p:sp>
        <p:nvSpPr>
          <p:cNvPr id="16" name="TextBox 15"/>
          <p:cNvSpPr txBox="1"/>
          <p:nvPr/>
        </p:nvSpPr>
        <p:spPr>
          <a:xfrm>
            <a:off x="1820652" y="594732"/>
            <a:ext cx="1651414" cy="369332"/>
          </a:xfrm>
          <a:prstGeom prst="rect">
            <a:avLst/>
          </a:prstGeom>
        </p:spPr>
        <p:txBody>
          <a:bodyPr wrap="none" rtlCol="0">
            <a:spAutoFit/>
            <a:scene3d>
              <a:camera prst="orthographicFront"/>
              <a:lightRig rig="threePt" dir="t"/>
            </a:scene3d>
            <a:sp3d contourW="3810">
              <a:contourClr>
                <a:schemeClr val="bg1">
                  <a:lumMod val="50000"/>
                </a:schemeClr>
              </a:contourClr>
            </a:sp3d>
          </a:bodyPr>
          <a:lstStyle/>
          <a:p>
            <a:r>
              <a:rPr lang="ko-KR" altLang="en-US" dirty="0" smtClean="0">
                <a:latin typeface="맑은 고딕" panose="020B0503020000020004" pitchFamily="50" charset="-127"/>
                <a:ea typeface="맑은 고딕" panose="020B0503020000020004" pitchFamily="50" charset="-127"/>
              </a:rPr>
              <a:t>자간 조절하기</a:t>
            </a:r>
          </a:p>
        </p:txBody>
      </p:sp>
      <p:pic>
        <p:nvPicPr>
          <p:cNvPr id="17" name="Picture 3"/>
          <p:cNvPicPr>
            <a:picLocks noChangeAspect="1" noChangeArrowheads="1"/>
          </p:cNvPicPr>
          <p:nvPr/>
        </p:nvPicPr>
        <p:blipFill>
          <a:blip r:embed="rId4" cstate="print"/>
          <a:srcRect/>
          <a:stretch>
            <a:fillRect/>
          </a:stretch>
        </p:blipFill>
        <p:spPr bwMode="auto">
          <a:xfrm>
            <a:off x="1294562" y="621545"/>
            <a:ext cx="491533" cy="31403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820652" y="3760949"/>
            <a:ext cx="3108543" cy="646331"/>
          </a:xfrm>
          <a:prstGeom prst="rect">
            <a:avLst/>
          </a:prstGeom>
        </p:spPr>
        <p:txBody>
          <a:bodyPr wrap="none" rtlCol="0">
            <a:spAutoFit/>
            <a:scene3d>
              <a:camera prst="orthographicFront"/>
              <a:lightRig rig="threePt" dir="t"/>
            </a:scene3d>
            <a:sp3d contourW="3810">
              <a:contourClr>
                <a:schemeClr val="bg1">
                  <a:lumMod val="50000"/>
                </a:schemeClr>
              </a:contourClr>
            </a:sp3d>
          </a:bodyPr>
          <a:lstStyle/>
          <a:p>
            <a:r>
              <a:rPr lang="ko-KR" altLang="en-US" sz="3600" dirty="0" err="1" smtClean="0">
                <a:solidFill>
                  <a:schemeClr val="bg1">
                    <a:lumMod val="50000"/>
                  </a:schemeClr>
                </a:solidFill>
                <a:latin typeface="맑은 고딕" panose="020B0503020000020004" pitchFamily="50" charset="-127"/>
                <a:ea typeface="맑은 고딕" panose="020B0503020000020004" pitchFamily="50" charset="-127"/>
              </a:rPr>
              <a:t>가독성</a:t>
            </a:r>
            <a:r>
              <a:rPr lang="ko-KR" altLang="en-US" sz="3600" dirty="0" smtClean="0">
                <a:solidFill>
                  <a:schemeClr val="bg1">
                    <a:lumMod val="50000"/>
                  </a:schemeClr>
                </a:solidFill>
                <a:latin typeface="맑은 고딕" panose="020B0503020000020004" pitchFamily="50" charset="-127"/>
                <a:ea typeface="맑은 고딕" panose="020B0503020000020004" pitchFamily="50" charset="-127"/>
              </a:rPr>
              <a:t> 높이기</a:t>
            </a:r>
          </a:p>
        </p:txBody>
      </p:sp>
      <p:sp>
        <p:nvSpPr>
          <p:cNvPr id="9" name="TextBox 8"/>
          <p:cNvSpPr txBox="1"/>
          <p:nvPr/>
        </p:nvSpPr>
        <p:spPr>
          <a:xfrm>
            <a:off x="1820652" y="2147495"/>
            <a:ext cx="2659702" cy="646331"/>
          </a:xfrm>
          <a:prstGeom prst="rect">
            <a:avLst/>
          </a:prstGeom>
        </p:spPr>
        <p:txBody>
          <a:bodyPr wrap="none" rtlCol="0">
            <a:spAutoFit/>
            <a:scene3d>
              <a:camera prst="orthographicFront"/>
              <a:lightRig rig="threePt" dir="t"/>
            </a:scene3d>
            <a:sp3d contourW="3810">
              <a:contourClr>
                <a:schemeClr val="bg1">
                  <a:lumMod val="50000"/>
                </a:schemeClr>
              </a:contourClr>
            </a:sp3d>
          </a:bodyPr>
          <a:lstStyle/>
          <a:p>
            <a:r>
              <a:rPr lang="ko-KR" altLang="en-US" sz="3600" spc="-500" dirty="0" err="1" smtClean="0">
                <a:solidFill>
                  <a:schemeClr val="bg1">
                    <a:lumMod val="50000"/>
                  </a:schemeClr>
                </a:solidFill>
                <a:latin typeface="맑은 고딕" panose="020B0503020000020004" pitchFamily="50" charset="-127"/>
                <a:ea typeface="맑은 고딕" panose="020B0503020000020004" pitchFamily="50" charset="-127"/>
              </a:rPr>
              <a:t>가독성</a:t>
            </a:r>
            <a:r>
              <a:rPr lang="ko-KR" altLang="en-US" sz="3600" spc="-500" dirty="0" smtClean="0">
                <a:solidFill>
                  <a:schemeClr val="bg1">
                    <a:lumMod val="50000"/>
                  </a:schemeClr>
                </a:solidFill>
                <a:latin typeface="맑은 고딕" panose="020B0503020000020004" pitchFamily="50" charset="-127"/>
                <a:ea typeface="맑은 고딕" panose="020B0503020000020004" pitchFamily="50" charset="-127"/>
              </a:rPr>
              <a:t> 높이기</a:t>
            </a:r>
          </a:p>
        </p:txBody>
      </p:sp>
      <p:sp>
        <p:nvSpPr>
          <p:cNvPr id="11" name="TextBox 10"/>
          <p:cNvSpPr txBox="1"/>
          <p:nvPr/>
        </p:nvSpPr>
        <p:spPr>
          <a:xfrm>
            <a:off x="1820652" y="4567676"/>
            <a:ext cx="3557384" cy="646331"/>
          </a:xfrm>
          <a:prstGeom prst="rect">
            <a:avLst/>
          </a:prstGeom>
        </p:spPr>
        <p:txBody>
          <a:bodyPr wrap="none" rtlCol="0">
            <a:spAutoFit/>
            <a:scene3d>
              <a:camera prst="orthographicFront"/>
              <a:lightRig rig="threePt" dir="t"/>
            </a:scene3d>
            <a:sp3d contourW="3810">
              <a:contourClr>
                <a:schemeClr val="bg1">
                  <a:lumMod val="50000"/>
                </a:schemeClr>
              </a:contourClr>
            </a:sp3d>
          </a:bodyPr>
          <a:lstStyle/>
          <a:p>
            <a:r>
              <a:rPr lang="ko-KR" altLang="en-US" sz="3600" spc="500" dirty="0" err="1" smtClean="0">
                <a:solidFill>
                  <a:schemeClr val="bg1">
                    <a:lumMod val="50000"/>
                  </a:schemeClr>
                </a:solidFill>
                <a:latin typeface="맑은 고딕" panose="020B0503020000020004" pitchFamily="50" charset="-127"/>
                <a:ea typeface="맑은 고딕" panose="020B0503020000020004" pitchFamily="50" charset="-127"/>
              </a:rPr>
              <a:t>가독성</a:t>
            </a:r>
            <a:r>
              <a:rPr lang="ko-KR" altLang="en-US" sz="3600" spc="500" dirty="0" smtClean="0">
                <a:solidFill>
                  <a:schemeClr val="bg1">
                    <a:lumMod val="50000"/>
                  </a:schemeClr>
                </a:solidFill>
                <a:latin typeface="맑은 고딕" panose="020B0503020000020004" pitchFamily="50" charset="-127"/>
                <a:ea typeface="맑은 고딕" panose="020B0503020000020004" pitchFamily="50" charset="-127"/>
              </a:rPr>
              <a:t> 높이기</a:t>
            </a:r>
          </a:p>
        </p:txBody>
      </p:sp>
      <p:pic>
        <p:nvPicPr>
          <p:cNvPr id="5123" name="Picture 3"/>
          <p:cNvPicPr>
            <a:picLocks noChangeAspect="1" noChangeArrowheads="1"/>
          </p:cNvPicPr>
          <p:nvPr/>
        </p:nvPicPr>
        <p:blipFill>
          <a:blip r:embed="rId3" cstate="print"/>
          <a:srcRect/>
          <a:stretch>
            <a:fillRect/>
          </a:stretch>
        </p:blipFill>
        <p:spPr bwMode="auto">
          <a:xfrm>
            <a:off x="5593118" y="4688080"/>
            <a:ext cx="2556284" cy="288032"/>
          </a:xfrm>
          <a:prstGeom prst="rect">
            <a:avLst/>
          </a:prstGeom>
          <a:noFill/>
          <a:ln w="9525">
            <a:no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5593118" y="3857741"/>
            <a:ext cx="2556284" cy="288032"/>
          </a:xfrm>
          <a:prstGeom prst="rect">
            <a:avLst/>
          </a:prstGeom>
          <a:noFill/>
          <a:ln w="9525">
            <a:noFill/>
            <a:miter lim="800000"/>
            <a:headEnd/>
            <a:tailEnd/>
          </a:ln>
        </p:spPr>
      </p:pic>
      <p:pic>
        <p:nvPicPr>
          <p:cNvPr id="5125" name="Picture 5"/>
          <p:cNvPicPr>
            <a:picLocks noChangeAspect="1" noChangeArrowheads="1"/>
          </p:cNvPicPr>
          <p:nvPr/>
        </p:nvPicPr>
        <p:blipFill>
          <a:blip r:embed="rId5" cstate="print"/>
          <a:srcRect/>
          <a:stretch>
            <a:fillRect/>
          </a:stretch>
        </p:blipFill>
        <p:spPr bwMode="auto">
          <a:xfrm>
            <a:off x="5575116" y="2233067"/>
            <a:ext cx="2592288" cy="288032"/>
          </a:xfrm>
          <a:prstGeom prst="rect">
            <a:avLst/>
          </a:prstGeom>
          <a:noFill/>
          <a:ln w="9525">
            <a:noFill/>
            <a:miter lim="800000"/>
            <a:headEnd/>
            <a:tailEnd/>
          </a:ln>
        </p:spPr>
      </p:pic>
      <p:sp>
        <p:nvSpPr>
          <p:cNvPr id="18" name="TextBox 17"/>
          <p:cNvSpPr txBox="1"/>
          <p:nvPr/>
        </p:nvSpPr>
        <p:spPr>
          <a:xfrm>
            <a:off x="1820652" y="1340768"/>
            <a:ext cx="2210862" cy="646331"/>
          </a:xfrm>
          <a:prstGeom prst="rect">
            <a:avLst/>
          </a:prstGeom>
        </p:spPr>
        <p:txBody>
          <a:bodyPr wrap="none" rtlCol="0">
            <a:spAutoFit/>
            <a:scene3d>
              <a:camera prst="orthographicFront"/>
              <a:lightRig rig="threePt" dir="t"/>
            </a:scene3d>
            <a:sp3d contourW="3810">
              <a:contourClr>
                <a:schemeClr val="bg1">
                  <a:lumMod val="50000"/>
                </a:schemeClr>
              </a:contourClr>
            </a:sp3d>
          </a:bodyPr>
          <a:lstStyle/>
          <a:p>
            <a:r>
              <a:rPr lang="ko-KR" altLang="en-US" sz="3600" spc="-1000" dirty="0" err="1" smtClean="0">
                <a:solidFill>
                  <a:schemeClr val="bg1">
                    <a:lumMod val="50000"/>
                  </a:schemeClr>
                </a:solidFill>
                <a:latin typeface="맑은 고딕" panose="020B0503020000020004" pitchFamily="50" charset="-127"/>
                <a:ea typeface="맑은 고딕" panose="020B0503020000020004" pitchFamily="50" charset="-127"/>
              </a:rPr>
              <a:t>가독성</a:t>
            </a:r>
            <a:r>
              <a:rPr lang="ko-KR" altLang="en-US" sz="3600" spc="-1000" dirty="0" smtClean="0">
                <a:solidFill>
                  <a:schemeClr val="bg1">
                    <a:lumMod val="50000"/>
                  </a:schemeClr>
                </a:solidFill>
                <a:latin typeface="맑은 고딕" panose="020B0503020000020004" pitchFamily="50" charset="-127"/>
                <a:ea typeface="맑은 고딕" panose="020B0503020000020004" pitchFamily="50" charset="-127"/>
              </a:rPr>
              <a:t> 높이기</a:t>
            </a:r>
          </a:p>
        </p:txBody>
      </p:sp>
      <p:pic>
        <p:nvPicPr>
          <p:cNvPr id="5126" name="Picture 6"/>
          <p:cNvPicPr>
            <a:picLocks noChangeAspect="1" noChangeArrowheads="1"/>
          </p:cNvPicPr>
          <p:nvPr/>
        </p:nvPicPr>
        <p:blipFill>
          <a:blip r:embed="rId6" cstate="print"/>
          <a:srcRect/>
          <a:stretch>
            <a:fillRect/>
          </a:stretch>
        </p:blipFill>
        <p:spPr bwMode="auto">
          <a:xfrm>
            <a:off x="5593118" y="1402728"/>
            <a:ext cx="2556284" cy="288032"/>
          </a:xfrm>
          <a:prstGeom prst="rect">
            <a:avLst/>
          </a:prstGeom>
          <a:noFill/>
          <a:ln w="9525">
            <a:noFill/>
            <a:miter lim="800000"/>
            <a:headEnd/>
            <a:tailEnd/>
          </a:ln>
        </p:spPr>
      </p:pic>
      <p:sp>
        <p:nvSpPr>
          <p:cNvPr id="19" name="TextBox 18"/>
          <p:cNvSpPr txBox="1"/>
          <p:nvPr/>
        </p:nvSpPr>
        <p:spPr>
          <a:xfrm>
            <a:off x="1820652" y="5374405"/>
            <a:ext cx="4006225" cy="646331"/>
          </a:xfrm>
          <a:prstGeom prst="rect">
            <a:avLst/>
          </a:prstGeom>
        </p:spPr>
        <p:txBody>
          <a:bodyPr wrap="none" rtlCol="0">
            <a:spAutoFit/>
            <a:scene3d>
              <a:camera prst="orthographicFront"/>
              <a:lightRig rig="threePt" dir="t"/>
            </a:scene3d>
            <a:sp3d contourW="3810">
              <a:contourClr>
                <a:schemeClr val="bg1">
                  <a:lumMod val="50000"/>
                </a:schemeClr>
              </a:contourClr>
            </a:sp3d>
          </a:bodyPr>
          <a:lstStyle/>
          <a:p>
            <a:r>
              <a:rPr lang="ko-KR" altLang="en-US" sz="3600" spc="1000" dirty="0" err="1" smtClean="0">
                <a:solidFill>
                  <a:schemeClr val="bg1">
                    <a:lumMod val="50000"/>
                  </a:schemeClr>
                </a:solidFill>
                <a:latin typeface="맑은 고딕" panose="020B0503020000020004" pitchFamily="50" charset="-127"/>
                <a:ea typeface="맑은 고딕" panose="020B0503020000020004" pitchFamily="50" charset="-127"/>
              </a:rPr>
              <a:t>가독성</a:t>
            </a:r>
            <a:r>
              <a:rPr lang="ko-KR" altLang="en-US" sz="3600" spc="1000" dirty="0" smtClean="0">
                <a:solidFill>
                  <a:schemeClr val="bg1">
                    <a:lumMod val="50000"/>
                  </a:schemeClr>
                </a:solidFill>
                <a:latin typeface="맑은 고딕" panose="020B0503020000020004" pitchFamily="50" charset="-127"/>
                <a:ea typeface="맑은 고딕" panose="020B0503020000020004" pitchFamily="50" charset="-127"/>
              </a:rPr>
              <a:t> 높이기</a:t>
            </a:r>
          </a:p>
        </p:txBody>
      </p:sp>
      <p:pic>
        <p:nvPicPr>
          <p:cNvPr id="5127" name="Picture 7"/>
          <p:cNvPicPr>
            <a:picLocks noChangeAspect="1" noChangeArrowheads="1"/>
          </p:cNvPicPr>
          <p:nvPr/>
        </p:nvPicPr>
        <p:blipFill>
          <a:blip r:embed="rId7" cstate="print"/>
          <a:srcRect/>
          <a:stretch>
            <a:fillRect/>
          </a:stretch>
        </p:blipFill>
        <p:spPr bwMode="auto">
          <a:xfrm>
            <a:off x="5593118" y="5518421"/>
            <a:ext cx="2556284" cy="288032"/>
          </a:xfrm>
          <a:prstGeom prst="rect">
            <a:avLst/>
          </a:prstGeom>
          <a:noFill/>
          <a:ln w="9525">
            <a:noFill/>
            <a:miter lim="800000"/>
            <a:headEnd/>
            <a:tailEnd/>
          </a:ln>
        </p:spPr>
      </p:pic>
      <p:sp>
        <p:nvSpPr>
          <p:cNvPr id="21" name="TextBox 20"/>
          <p:cNvSpPr txBox="1"/>
          <p:nvPr/>
        </p:nvSpPr>
        <p:spPr>
          <a:xfrm>
            <a:off x="1820652" y="2954222"/>
            <a:ext cx="3018775" cy="646331"/>
          </a:xfrm>
          <a:prstGeom prst="rect">
            <a:avLst/>
          </a:prstGeom>
        </p:spPr>
        <p:txBody>
          <a:bodyPr wrap="none" rtlCol="0">
            <a:spAutoFit/>
            <a:scene3d>
              <a:camera prst="orthographicFront"/>
              <a:lightRig rig="threePt" dir="t"/>
            </a:scene3d>
            <a:sp3d contourW="3810">
              <a:contourClr>
                <a:schemeClr val="bg1">
                  <a:lumMod val="50000"/>
                </a:schemeClr>
              </a:contourClr>
            </a:sp3d>
          </a:bodyPr>
          <a:lstStyle/>
          <a:p>
            <a:r>
              <a:rPr lang="ko-KR" altLang="en-US" sz="3600" spc="-100" dirty="0" err="1" smtClean="0">
                <a:solidFill>
                  <a:schemeClr val="bg1">
                    <a:lumMod val="50000"/>
                  </a:schemeClr>
                </a:solidFill>
                <a:latin typeface="맑은 고딕" panose="020B0503020000020004" pitchFamily="50" charset="-127"/>
                <a:ea typeface="맑은 고딕" panose="020B0503020000020004" pitchFamily="50" charset="-127"/>
              </a:rPr>
              <a:t>가독성</a:t>
            </a:r>
            <a:r>
              <a:rPr lang="ko-KR" altLang="en-US" sz="3600" spc="-100" dirty="0" smtClean="0">
                <a:solidFill>
                  <a:schemeClr val="bg1">
                    <a:lumMod val="50000"/>
                  </a:schemeClr>
                </a:solidFill>
                <a:latin typeface="맑은 고딕" panose="020B0503020000020004" pitchFamily="50" charset="-127"/>
                <a:ea typeface="맑은 고딕" panose="020B0503020000020004" pitchFamily="50" charset="-127"/>
              </a:rPr>
              <a:t> 높이기</a:t>
            </a:r>
          </a:p>
        </p:txBody>
      </p:sp>
      <p:pic>
        <p:nvPicPr>
          <p:cNvPr id="5129" name="Picture 9"/>
          <p:cNvPicPr>
            <a:picLocks noChangeAspect="1" noChangeArrowheads="1"/>
          </p:cNvPicPr>
          <p:nvPr/>
        </p:nvPicPr>
        <p:blipFill>
          <a:blip r:embed="rId8" cstate="print"/>
          <a:srcRect/>
          <a:stretch>
            <a:fillRect/>
          </a:stretch>
        </p:blipFill>
        <p:spPr bwMode="auto">
          <a:xfrm>
            <a:off x="5565068" y="3063406"/>
            <a:ext cx="2592288" cy="252028"/>
          </a:xfrm>
          <a:prstGeom prst="rect">
            <a:avLst/>
          </a:prstGeom>
          <a:noFill/>
          <a:ln w="9525">
            <a:noFill/>
            <a:miter lim="800000"/>
            <a:headEnd/>
            <a:tailEnd/>
          </a:ln>
        </p:spPr>
      </p:pic>
      <p:sp>
        <p:nvSpPr>
          <p:cNvPr id="28" name="TextBox 27"/>
          <p:cNvSpPr txBox="1"/>
          <p:nvPr/>
        </p:nvSpPr>
        <p:spPr>
          <a:xfrm>
            <a:off x="173002" y="598108"/>
            <a:ext cx="1127232"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3-1. </a:t>
            </a:r>
            <a:r>
              <a:rPr lang="ko-KR" altLang="en-US" dirty="0" smtClean="0">
                <a:solidFill>
                  <a:srgbClr val="C00000"/>
                </a:solidFill>
                <a:latin typeface="맑은 고딕" panose="020B0503020000020004" pitchFamily="50" charset="-127"/>
                <a:ea typeface="맑은 고딕" panose="020B0503020000020004" pitchFamily="50" charset="-127"/>
              </a:rPr>
              <a:t>정렬</a:t>
            </a:r>
            <a:endParaRPr lang="ko-KR" altLang="en-US" dirty="0" smtClean="0">
              <a:solidFill>
                <a:schemeClr val="bg1">
                  <a:lumMod val="50000"/>
                </a:schemeClr>
              </a:solidFill>
              <a:latin typeface="맑은 고딕" panose="020B0503020000020004" pitchFamily="50" charset="-127"/>
              <a:ea typeface="맑은 고딕" panose="020B0503020000020004" pitchFamily="50" charset="-127"/>
            </a:endParaRPr>
          </a:p>
        </p:txBody>
      </p:sp>
      <p:sp>
        <p:nvSpPr>
          <p:cNvPr id="29" name="TextBox 28"/>
          <p:cNvSpPr txBox="1"/>
          <p:nvPr/>
        </p:nvSpPr>
        <p:spPr>
          <a:xfrm>
            <a:off x="1820652" y="594732"/>
            <a:ext cx="1651414" cy="369332"/>
          </a:xfrm>
          <a:prstGeom prst="rect">
            <a:avLst/>
          </a:prstGeom>
        </p:spPr>
        <p:txBody>
          <a:bodyPr wrap="none" rtlCol="0">
            <a:spAutoFit/>
            <a:scene3d>
              <a:camera prst="orthographicFront"/>
              <a:lightRig rig="threePt" dir="t"/>
            </a:scene3d>
            <a:sp3d contourW="3810">
              <a:contourClr>
                <a:schemeClr val="bg1">
                  <a:lumMod val="50000"/>
                </a:schemeClr>
              </a:contourClr>
            </a:sp3d>
          </a:bodyPr>
          <a:lstStyle/>
          <a:p>
            <a:r>
              <a:rPr lang="ko-KR" altLang="en-US" dirty="0" smtClean="0">
                <a:latin typeface="맑은 고딕" panose="020B0503020000020004" pitchFamily="50" charset="-127"/>
                <a:ea typeface="맑은 고딕" panose="020B0503020000020004" pitchFamily="50" charset="-127"/>
              </a:rPr>
              <a:t>자간 조절하기</a:t>
            </a:r>
          </a:p>
        </p:txBody>
      </p:sp>
      <p:pic>
        <p:nvPicPr>
          <p:cNvPr id="30" name="Picture 3"/>
          <p:cNvPicPr>
            <a:picLocks noChangeAspect="1" noChangeArrowheads="1"/>
          </p:cNvPicPr>
          <p:nvPr/>
        </p:nvPicPr>
        <p:blipFill>
          <a:blip r:embed="rId9" cstate="print"/>
          <a:srcRect/>
          <a:stretch>
            <a:fillRect/>
          </a:stretch>
        </p:blipFill>
        <p:spPr bwMode="auto">
          <a:xfrm>
            <a:off x="1294562" y="621545"/>
            <a:ext cx="491533" cy="31403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a:stretch>
            <a:fillRect/>
          </a:stretch>
        </p:blipFill>
        <p:spPr bwMode="auto">
          <a:xfrm>
            <a:off x="3692860" y="2960948"/>
            <a:ext cx="5451723" cy="2999999"/>
          </a:xfrm>
          <a:prstGeom prst="rect">
            <a:avLst/>
          </a:prstGeom>
          <a:noFill/>
          <a:ln w="9525">
            <a:noFill/>
            <a:miter lim="800000"/>
            <a:headEnd/>
            <a:tailEnd/>
          </a:ln>
        </p:spPr>
      </p:pic>
      <p:pic>
        <p:nvPicPr>
          <p:cNvPr id="6152" name="Picture 8"/>
          <p:cNvPicPr>
            <a:picLocks noChangeAspect="1" noChangeArrowheads="1"/>
          </p:cNvPicPr>
          <p:nvPr/>
        </p:nvPicPr>
        <p:blipFill>
          <a:blip r:embed="rId4" cstate="print"/>
          <a:srcRect/>
          <a:stretch>
            <a:fillRect/>
          </a:stretch>
        </p:blipFill>
        <p:spPr bwMode="auto">
          <a:xfrm>
            <a:off x="272480" y="1088740"/>
            <a:ext cx="9304530" cy="1728192"/>
          </a:xfrm>
          <a:prstGeom prst="rect">
            <a:avLst/>
          </a:prstGeom>
          <a:noFill/>
          <a:ln w="9525">
            <a:noFill/>
            <a:miter lim="800000"/>
            <a:headEnd/>
            <a:tailEnd/>
          </a:ln>
        </p:spPr>
      </p:pic>
      <p:sp>
        <p:nvSpPr>
          <p:cNvPr id="29" name="직사각형 28"/>
          <p:cNvSpPr/>
          <p:nvPr/>
        </p:nvSpPr>
        <p:spPr>
          <a:xfrm flipV="1">
            <a:off x="596516" y="1196752"/>
            <a:ext cx="360040" cy="32403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p:cNvSpPr/>
          <p:nvPr/>
        </p:nvSpPr>
        <p:spPr>
          <a:xfrm flipV="1">
            <a:off x="5133020" y="1520788"/>
            <a:ext cx="252028" cy="14401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p:cNvSpPr/>
          <p:nvPr/>
        </p:nvSpPr>
        <p:spPr>
          <a:xfrm flipV="1">
            <a:off x="5133020" y="1664804"/>
            <a:ext cx="1008112" cy="111612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flipV="1">
            <a:off x="5745088" y="4869539"/>
            <a:ext cx="2988332" cy="36004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p:cNvSpPr/>
          <p:nvPr/>
        </p:nvSpPr>
        <p:spPr>
          <a:xfrm>
            <a:off x="848544" y="1088740"/>
            <a:ext cx="252028" cy="25202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latin typeface="HY견고딕" pitchFamily="18" charset="-127"/>
                <a:ea typeface="HY견고딕" pitchFamily="18" charset="-127"/>
              </a:rPr>
              <a:t>1</a:t>
            </a:r>
            <a:endParaRPr lang="ko-KR" altLang="en-US" sz="1600" dirty="0">
              <a:latin typeface="HY견고딕" pitchFamily="18" charset="-127"/>
              <a:ea typeface="HY견고딕" pitchFamily="18" charset="-127"/>
            </a:endParaRPr>
          </a:p>
        </p:txBody>
      </p:sp>
      <p:sp>
        <p:nvSpPr>
          <p:cNvPr id="14" name="타원 13"/>
          <p:cNvSpPr/>
          <p:nvPr/>
        </p:nvSpPr>
        <p:spPr>
          <a:xfrm>
            <a:off x="5385048" y="1376772"/>
            <a:ext cx="252028" cy="25202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latin typeface="HY견고딕" pitchFamily="18" charset="-127"/>
                <a:ea typeface="HY견고딕" pitchFamily="18" charset="-127"/>
              </a:rPr>
              <a:t>2</a:t>
            </a:r>
            <a:endParaRPr lang="ko-KR" altLang="en-US" sz="1600" dirty="0">
              <a:latin typeface="HY견고딕" pitchFamily="18" charset="-127"/>
              <a:ea typeface="HY견고딕" pitchFamily="18" charset="-127"/>
            </a:endParaRPr>
          </a:p>
        </p:txBody>
      </p:sp>
      <p:sp>
        <p:nvSpPr>
          <p:cNvPr id="15" name="타원 14"/>
          <p:cNvSpPr/>
          <p:nvPr/>
        </p:nvSpPr>
        <p:spPr>
          <a:xfrm>
            <a:off x="5648951" y="4748894"/>
            <a:ext cx="252028" cy="25202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latin typeface="HY견고딕" pitchFamily="18" charset="-127"/>
                <a:ea typeface="HY견고딕" pitchFamily="18" charset="-127"/>
              </a:rPr>
              <a:t>3</a:t>
            </a:r>
            <a:endParaRPr lang="ko-KR" altLang="en-US" sz="1600" dirty="0">
              <a:latin typeface="HY견고딕" pitchFamily="18" charset="-127"/>
              <a:ea typeface="HY견고딕" pitchFamily="18" charset="-127"/>
            </a:endParaRPr>
          </a:p>
        </p:txBody>
      </p:sp>
      <p:pic>
        <p:nvPicPr>
          <p:cNvPr id="21" name="Picture 10"/>
          <p:cNvPicPr>
            <a:picLocks noChangeAspect="1" noChangeArrowheads="1"/>
          </p:cNvPicPr>
          <p:nvPr/>
        </p:nvPicPr>
        <p:blipFill>
          <a:blip r:embed="rId5" cstate="print"/>
          <a:srcRect/>
          <a:stretch>
            <a:fillRect/>
          </a:stretch>
        </p:blipFill>
        <p:spPr bwMode="auto">
          <a:xfrm>
            <a:off x="1280592" y="608813"/>
            <a:ext cx="468052" cy="330864"/>
          </a:xfrm>
          <a:prstGeom prst="rect">
            <a:avLst/>
          </a:prstGeom>
          <a:noFill/>
          <a:ln w="9525">
            <a:noFill/>
            <a:miter lim="800000"/>
            <a:headEnd/>
            <a:tailEnd/>
          </a:ln>
        </p:spPr>
      </p:pic>
      <p:sp>
        <p:nvSpPr>
          <p:cNvPr id="22" name="TextBox 21"/>
          <p:cNvSpPr txBox="1"/>
          <p:nvPr/>
        </p:nvSpPr>
        <p:spPr>
          <a:xfrm>
            <a:off x="173002" y="598108"/>
            <a:ext cx="1127232"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3-2. </a:t>
            </a:r>
            <a:r>
              <a:rPr lang="ko-KR" altLang="en-US" dirty="0" smtClean="0">
                <a:solidFill>
                  <a:srgbClr val="C00000"/>
                </a:solidFill>
                <a:latin typeface="맑은 고딕" panose="020B0503020000020004" pitchFamily="50" charset="-127"/>
                <a:ea typeface="맑은 고딕" panose="020B0503020000020004" pitchFamily="50" charset="-127"/>
              </a:rPr>
              <a:t>정렬</a:t>
            </a:r>
            <a:endParaRPr lang="ko-KR" altLang="en-US" dirty="0" smtClean="0">
              <a:solidFill>
                <a:schemeClr val="bg1">
                  <a:lumMod val="50000"/>
                </a:schemeClr>
              </a:solidFill>
              <a:latin typeface="맑은 고딕" panose="020B0503020000020004" pitchFamily="50" charset="-127"/>
              <a:ea typeface="맑은 고딕" panose="020B0503020000020004" pitchFamily="50" charset="-127"/>
            </a:endParaRPr>
          </a:p>
        </p:txBody>
      </p:sp>
      <p:sp>
        <p:nvSpPr>
          <p:cNvPr id="23" name="TextBox 22"/>
          <p:cNvSpPr txBox="1"/>
          <p:nvPr/>
        </p:nvSpPr>
        <p:spPr>
          <a:xfrm>
            <a:off x="1820652" y="594732"/>
            <a:ext cx="1651414" cy="369332"/>
          </a:xfrm>
          <a:prstGeom prst="rect">
            <a:avLst/>
          </a:prstGeom>
        </p:spPr>
        <p:txBody>
          <a:bodyPr wrap="none" rtlCol="0">
            <a:spAutoFit/>
            <a:scene3d>
              <a:camera prst="orthographicFront"/>
              <a:lightRig rig="threePt" dir="t"/>
            </a:scene3d>
            <a:sp3d contourW="3810">
              <a:contourClr>
                <a:schemeClr val="bg1">
                  <a:lumMod val="50000"/>
                </a:schemeClr>
              </a:contourClr>
            </a:sp3d>
          </a:bodyPr>
          <a:lstStyle/>
          <a:p>
            <a:r>
              <a:rPr lang="ko-KR" altLang="en-US" dirty="0" smtClean="0">
                <a:latin typeface="맑은 고딕" panose="020B0503020000020004" pitchFamily="50" charset="-127"/>
                <a:ea typeface="맑은 고딕" panose="020B0503020000020004" pitchFamily="50" charset="-127"/>
              </a:rPr>
              <a:t>행간 조절하기</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892660" y="2263517"/>
            <a:ext cx="1808508" cy="584775"/>
          </a:xfrm>
          <a:prstGeom prst="rect">
            <a:avLst/>
          </a:prstGeom>
        </p:spPr>
        <p:txBody>
          <a:bodyPr wrap="none" rtlCol="0">
            <a:spAutoFit/>
            <a:scene3d>
              <a:camera prst="orthographicFront"/>
              <a:lightRig rig="threePt" dir="t"/>
            </a:scene3d>
            <a:sp3d contourW="3810">
              <a:contourClr>
                <a:schemeClr val="bg1">
                  <a:lumMod val="50000"/>
                </a:schemeClr>
              </a:contourClr>
            </a:sp3d>
          </a:bodyPr>
          <a:lstStyle/>
          <a:p>
            <a:pPr>
              <a:lnSpc>
                <a:spcPct val="80000"/>
              </a:lnSpc>
            </a:pPr>
            <a:r>
              <a:rPr lang="ko-KR" altLang="en-US" sz="2000" dirty="0" err="1" smtClean="0">
                <a:solidFill>
                  <a:schemeClr val="bg1">
                    <a:lumMod val="50000"/>
                  </a:schemeClr>
                </a:solidFill>
                <a:latin typeface="맑은 고딕" panose="020B0503020000020004" pitchFamily="50" charset="-127"/>
                <a:ea typeface="맑은 고딕" panose="020B0503020000020004" pitchFamily="50" charset="-127"/>
              </a:rPr>
              <a:t>가독성</a:t>
            </a:r>
            <a:r>
              <a:rPr lang="ko-KR" altLang="en-US" sz="2000" dirty="0" smtClean="0">
                <a:solidFill>
                  <a:schemeClr val="bg1">
                    <a:lumMod val="50000"/>
                  </a:schemeClr>
                </a:solidFill>
                <a:latin typeface="맑은 고딕" panose="020B0503020000020004" pitchFamily="50" charset="-127"/>
                <a:ea typeface="맑은 고딕" panose="020B0503020000020004" pitchFamily="50" charset="-127"/>
              </a:rPr>
              <a:t> 높이기</a:t>
            </a:r>
            <a:endParaRPr lang="en-US" altLang="ko-KR" sz="2000" dirty="0" smtClean="0">
              <a:solidFill>
                <a:schemeClr val="bg1">
                  <a:lumMod val="50000"/>
                </a:schemeClr>
              </a:solidFill>
              <a:latin typeface="맑은 고딕" panose="020B0503020000020004" pitchFamily="50" charset="-127"/>
              <a:ea typeface="맑은 고딕" panose="020B0503020000020004" pitchFamily="50" charset="-127"/>
            </a:endParaRPr>
          </a:p>
          <a:p>
            <a:pPr>
              <a:lnSpc>
                <a:spcPct val="80000"/>
              </a:lnSpc>
            </a:pPr>
            <a:r>
              <a:rPr lang="ko-KR" altLang="en-US" sz="2000" dirty="0" smtClean="0">
                <a:solidFill>
                  <a:schemeClr val="bg1">
                    <a:lumMod val="50000"/>
                  </a:schemeClr>
                </a:solidFill>
                <a:latin typeface="맑은 고딕" panose="020B0503020000020004" pitchFamily="50" charset="-127"/>
                <a:ea typeface="맑은 고딕" panose="020B0503020000020004" pitchFamily="50" charset="-127"/>
              </a:rPr>
              <a:t>가시성 높이기</a:t>
            </a:r>
          </a:p>
        </p:txBody>
      </p:sp>
      <p:pic>
        <p:nvPicPr>
          <p:cNvPr id="6146" name="Picture 2"/>
          <p:cNvPicPr>
            <a:picLocks noChangeAspect="1" noChangeArrowheads="1"/>
          </p:cNvPicPr>
          <p:nvPr/>
        </p:nvPicPr>
        <p:blipFill>
          <a:blip r:embed="rId3" cstate="print"/>
          <a:srcRect/>
          <a:stretch>
            <a:fillRect/>
          </a:stretch>
        </p:blipFill>
        <p:spPr bwMode="auto">
          <a:xfrm>
            <a:off x="3908884" y="2257673"/>
            <a:ext cx="4068452" cy="566915"/>
          </a:xfrm>
          <a:prstGeom prst="rect">
            <a:avLst/>
          </a:prstGeom>
          <a:noFill/>
          <a:ln w="9525">
            <a:noFill/>
            <a:miter lim="800000"/>
            <a:headEnd/>
            <a:tailEnd/>
          </a:ln>
        </p:spPr>
      </p:pic>
      <p:sp>
        <p:nvSpPr>
          <p:cNvPr id="15" name="TextBox 14"/>
          <p:cNvSpPr txBox="1"/>
          <p:nvPr/>
        </p:nvSpPr>
        <p:spPr>
          <a:xfrm>
            <a:off x="1892660" y="3283823"/>
            <a:ext cx="1808508" cy="707886"/>
          </a:xfrm>
          <a:prstGeom prst="rect">
            <a:avLst/>
          </a:prstGeom>
        </p:spPr>
        <p:txBody>
          <a:bodyPr wrap="none" rtlCol="0">
            <a:spAutoFit/>
            <a:scene3d>
              <a:camera prst="orthographicFront"/>
              <a:lightRig rig="threePt" dir="t"/>
            </a:scene3d>
            <a:sp3d contourW="3810">
              <a:contourClr>
                <a:schemeClr val="bg1">
                  <a:lumMod val="50000"/>
                </a:schemeClr>
              </a:contourClr>
            </a:sp3d>
          </a:bodyPr>
          <a:lstStyle/>
          <a:p>
            <a:r>
              <a:rPr lang="ko-KR" altLang="en-US" sz="2000" dirty="0" err="1" smtClean="0">
                <a:solidFill>
                  <a:schemeClr val="bg1">
                    <a:lumMod val="50000"/>
                  </a:schemeClr>
                </a:solidFill>
                <a:latin typeface="맑은 고딕" panose="020B0503020000020004" pitchFamily="50" charset="-127"/>
                <a:ea typeface="맑은 고딕" panose="020B0503020000020004" pitchFamily="50" charset="-127"/>
              </a:rPr>
              <a:t>가독성</a:t>
            </a:r>
            <a:r>
              <a:rPr lang="ko-KR" altLang="en-US" sz="2000" dirty="0" smtClean="0">
                <a:solidFill>
                  <a:schemeClr val="bg1">
                    <a:lumMod val="50000"/>
                  </a:schemeClr>
                </a:solidFill>
                <a:latin typeface="맑은 고딕" panose="020B0503020000020004" pitchFamily="50" charset="-127"/>
                <a:ea typeface="맑은 고딕" panose="020B0503020000020004" pitchFamily="50" charset="-127"/>
              </a:rPr>
              <a:t> 높이기</a:t>
            </a:r>
            <a:endParaRPr lang="en-US" altLang="ko-KR" sz="2000" dirty="0" smtClean="0">
              <a:solidFill>
                <a:schemeClr val="bg1">
                  <a:lumMod val="50000"/>
                </a:schemeClr>
              </a:solidFill>
              <a:latin typeface="맑은 고딕" panose="020B0503020000020004" pitchFamily="50" charset="-127"/>
              <a:ea typeface="맑은 고딕" panose="020B0503020000020004" pitchFamily="50" charset="-127"/>
            </a:endParaRPr>
          </a:p>
          <a:p>
            <a:r>
              <a:rPr lang="ko-KR" altLang="en-US" sz="2000" dirty="0" smtClean="0">
                <a:solidFill>
                  <a:schemeClr val="bg1">
                    <a:lumMod val="50000"/>
                  </a:schemeClr>
                </a:solidFill>
                <a:latin typeface="맑은 고딕" panose="020B0503020000020004" pitchFamily="50" charset="-127"/>
                <a:ea typeface="맑은 고딕" panose="020B0503020000020004" pitchFamily="50" charset="-127"/>
              </a:rPr>
              <a:t>가시성 높이기</a:t>
            </a:r>
          </a:p>
        </p:txBody>
      </p:sp>
      <p:pic>
        <p:nvPicPr>
          <p:cNvPr id="6147" name="Picture 3"/>
          <p:cNvPicPr>
            <a:picLocks noChangeAspect="1" noChangeArrowheads="1"/>
          </p:cNvPicPr>
          <p:nvPr/>
        </p:nvPicPr>
        <p:blipFill>
          <a:blip r:embed="rId4" cstate="print"/>
          <a:srcRect/>
          <a:stretch>
            <a:fillRect/>
          </a:stretch>
        </p:blipFill>
        <p:spPr bwMode="auto">
          <a:xfrm>
            <a:off x="3908884" y="3340627"/>
            <a:ext cx="4068452" cy="566915"/>
          </a:xfrm>
          <a:prstGeom prst="rect">
            <a:avLst/>
          </a:prstGeom>
          <a:noFill/>
          <a:ln w="9525">
            <a:noFill/>
            <a:miter lim="800000"/>
            <a:headEnd/>
            <a:tailEnd/>
          </a:ln>
        </p:spPr>
      </p:pic>
      <p:sp>
        <p:nvSpPr>
          <p:cNvPr id="17" name="TextBox 16"/>
          <p:cNvSpPr txBox="1"/>
          <p:nvPr/>
        </p:nvSpPr>
        <p:spPr>
          <a:xfrm>
            <a:off x="1892660" y="4202650"/>
            <a:ext cx="1808508" cy="1015663"/>
          </a:xfrm>
          <a:prstGeom prst="rect">
            <a:avLst/>
          </a:prstGeom>
        </p:spPr>
        <p:txBody>
          <a:bodyPr wrap="none" rtlCol="0">
            <a:spAutoFit/>
            <a:scene3d>
              <a:camera prst="orthographicFront"/>
              <a:lightRig rig="threePt" dir="t"/>
            </a:scene3d>
            <a:sp3d contourW="3810">
              <a:contourClr>
                <a:schemeClr val="bg1">
                  <a:lumMod val="50000"/>
                </a:schemeClr>
              </a:contourClr>
            </a:sp3d>
          </a:bodyPr>
          <a:lstStyle/>
          <a:p>
            <a:pPr>
              <a:lnSpc>
                <a:spcPct val="150000"/>
              </a:lnSpc>
            </a:pPr>
            <a:r>
              <a:rPr lang="ko-KR" altLang="en-US" sz="2000" dirty="0" err="1" smtClean="0">
                <a:solidFill>
                  <a:schemeClr val="bg1">
                    <a:lumMod val="50000"/>
                  </a:schemeClr>
                </a:solidFill>
                <a:latin typeface="맑은 고딕" panose="020B0503020000020004" pitchFamily="50" charset="-127"/>
                <a:ea typeface="맑은 고딕" panose="020B0503020000020004" pitchFamily="50" charset="-127"/>
              </a:rPr>
              <a:t>가독성</a:t>
            </a:r>
            <a:r>
              <a:rPr lang="ko-KR" altLang="en-US" sz="2000" dirty="0" smtClean="0">
                <a:solidFill>
                  <a:schemeClr val="bg1">
                    <a:lumMod val="50000"/>
                  </a:schemeClr>
                </a:solidFill>
                <a:latin typeface="맑은 고딕" panose="020B0503020000020004" pitchFamily="50" charset="-127"/>
                <a:ea typeface="맑은 고딕" panose="020B0503020000020004" pitchFamily="50" charset="-127"/>
              </a:rPr>
              <a:t> 높이기</a:t>
            </a:r>
            <a:endParaRPr lang="en-US" altLang="ko-KR" sz="2000" dirty="0" smtClean="0">
              <a:solidFill>
                <a:schemeClr val="bg1">
                  <a:lumMod val="50000"/>
                </a:schemeClr>
              </a:solidFill>
              <a:latin typeface="맑은 고딕" panose="020B0503020000020004" pitchFamily="50" charset="-127"/>
              <a:ea typeface="맑은 고딕" panose="020B0503020000020004" pitchFamily="50" charset="-127"/>
            </a:endParaRPr>
          </a:p>
          <a:p>
            <a:pPr>
              <a:lnSpc>
                <a:spcPct val="150000"/>
              </a:lnSpc>
            </a:pPr>
            <a:r>
              <a:rPr lang="ko-KR" altLang="en-US" sz="2000" dirty="0" smtClean="0">
                <a:solidFill>
                  <a:schemeClr val="bg1">
                    <a:lumMod val="50000"/>
                  </a:schemeClr>
                </a:solidFill>
                <a:latin typeface="맑은 고딕" panose="020B0503020000020004" pitchFamily="50" charset="-127"/>
                <a:ea typeface="맑은 고딕" panose="020B0503020000020004" pitchFamily="50" charset="-127"/>
              </a:rPr>
              <a:t>가시성 높이기</a:t>
            </a:r>
          </a:p>
        </p:txBody>
      </p:sp>
      <p:pic>
        <p:nvPicPr>
          <p:cNvPr id="6148" name="Picture 4"/>
          <p:cNvPicPr>
            <a:picLocks noChangeAspect="1" noChangeArrowheads="1"/>
          </p:cNvPicPr>
          <p:nvPr/>
        </p:nvPicPr>
        <p:blipFill>
          <a:blip r:embed="rId5" cstate="print"/>
          <a:srcRect/>
          <a:stretch>
            <a:fillRect/>
          </a:stretch>
        </p:blipFill>
        <p:spPr bwMode="auto">
          <a:xfrm>
            <a:off x="3908884" y="4423581"/>
            <a:ext cx="4068452" cy="600263"/>
          </a:xfrm>
          <a:prstGeom prst="rect">
            <a:avLst/>
          </a:prstGeom>
          <a:noFill/>
          <a:ln w="9525">
            <a:noFill/>
            <a:miter lim="800000"/>
            <a:headEnd/>
            <a:tailEnd/>
          </a:ln>
        </p:spPr>
      </p:pic>
      <p:sp>
        <p:nvSpPr>
          <p:cNvPr id="19" name="TextBox 18"/>
          <p:cNvSpPr txBox="1"/>
          <p:nvPr/>
        </p:nvSpPr>
        <p:spPr>
          <a:xfrm>
            <a:off x="1892660" y="1340768"/>
            <a:ext cx="1808508" cy="400110"/>
          </a:xfrm>
          <a:prstGeom prst="rect">
            <a:avLst/>
          </a:prstGeom>
        </p:spPr>
        <p:txBody>
          <a:bodyPr wrap="none" rtlCol="0">
            <a:spAutoFit/>
            <a:scene3d>
              <a:camera prst="orthographicFront"/>
              <a:lightRig rig="threePt" dir="t"/>
            </a:scene3d>
            <a:sp3d contourW="3810">
              <a:contourClr>
                <a:schemeClr val="bg1">
                  <a:lumMod val="50000"/>
                </a:schemeClr>
              </a:contourClr>
            </a:sp3d>
          </a:bodyPr>
          <a:lstStyle/>
          <a:p>
            <a:pPr>
              <a:lnSpc>
                <a:spcPct val="50000"/>
              </a:lnSpc>
            </a:pPr>
            <a:r>
              <a:rPr lang="ko-KR" altLang="en-US" sz="2000" dirty="0" err="1" smtClean="0">
                <a:solidFill>
                  <a:schemeClr val="bg1">
                    <a:lumMod val="50000"/>
                  </a:schemeClr>
                </a:solidFill>
                <a:latin typeface="맑은 고딕" panose="020B0503020000020004" pitchFamily="50" charset="-127"/>
                <a:ea typeface="맑은 고딕" panose="020B0503020000020004" pitchFamily="50" charset="-127"/>
              </a:rPr>
              <a:t>가독성</a:t>
            </a:r>
            <a:r>
              <a:rPr lang="ko-KR" altLang="en-US" sz="2000" dirty="0" smtClean="0">
                <a:solidFill>
                  <a:schemeClr val="bg1">
                    <a:lumMod val="50000"/>
                  </a:schemeClr>
                </a:solidFill>
                <a:latin typeface="맑은 고딕" panose="020B0503020000020004" pitchFamily="50" charset="-127"/>
                <a:ea typeface="맑은 고딕" panose="020B0503020000020004" pitchFamily="50" charset="-127"/>
              </a:rPr>
              <a:t> 높이기</a:t>
            </a:r>
            <a:endParaRPr lang="en-US" altLang="ko-KR" sz="2000" dirty="0" smtClean="0">
              <a:solidFill>
                <a:schemeClr val="bg1">
                  <a:lumMod val="50000"/>
                </a:schemeClr>
              </a:solidFill>
              <a:latin typeface="맑은 고딕" panose="020B0503020000020004" pitchFamily="50" charset="-127"/>
              <a:ea typeface="맑은 고딕" panose="020B0503020000020004" pitchFamily="50" charset="-127"/>
            </a:endParaRPr>
          </a:p>
          <a:p>
            <a:pPr>
              <a:lnSpc>
                <a:spcPct val="50000"/>
              </a:lnSpc>
            </a:pPr>
            <a:r>
              <a:rPr lang="ko-KR" altLang="en-US" sz="2000" dirty="0" smtClean="0">
                <a:solidFill>
                  <a:schemeClr val="bg1">
                    <a:lumMod val="50000"/>
                  </a:schemeClr>
                </a:solidFill>
                <a:latin typeface="맑은 고딕" panose="020B0503020000020004" pitchFamily="50" charset="-127"/>
                <a:ea typeface="맑은 고딕" panose="020B0503020000020004" pitchFamily="50" charset="-127"/>
              </a:rPr>
              <a:t>가시성 높이기</a:t>
            </a:r>
          </a:p>
        </p:txBody>
      </p:sp>
      <p:pic>
        <p:nvPicPr>
          <p:cNvPr id="6149" name="Picture 5"/>
          <p:cNvPicPr>
            <a:picLocks noChangeAspect="1" noChangeArrowheads="1"/>
          </p:cNvPicPr>
          <p:nvPr/>
        </p:nvPicPr>
        <p:blipFill>
          <a:blip r:embed="rId6" cstate="print"/>
          <a:srcRect/>
          <a:stretch>
            <a:fillRect/>
          </a:stretch>
        </p:blipFill>
        <p:spPr bwMode="auto">
          <a:xfrm>
            <a:off x="3908884" y="1196752"/>
            <a:ext cx="4068452" cy="544882"/>
          </a:xfrm>
          <a:prstGeom prst="rect">
            <a:avLst/>
          </a:prstGeom>
          <a:noFill/>
          <a:ln w="9525">
            <a:noFill/>
            <a:miter lim="800000"/>
            <a:headEnd/>
            <a:tailEnd/>
          </a:ln>
        </p:spPr>
      </p:pic>
      <p:sp>
        <p:nvSpPr>
          <p:cNvPr id="23" name="TextBox 22"/>
          <p:cNvSpPr txBox="1"/>
          <p:nvPr/>
        </p:nvSpPr>
        <p:spPr>
          <a:xfrm>
            <a:off x="1892660" y="5251849"/>
            <a:ext cx="1808508" cy="1200329"/>
          </a:xfrm>
          <a:prstGeom prst="rect">
            <a:avLst/>
          </a:prstGeom>
        </p:spPr>
        <p:txBody>
          <a:bodyPr wrap="none" rtlCol="0">
            <a:spAutoFit/>
            <a:scene3d>
              <a:camera prst="orthographicFront"/>
              <a:lightRig rig="threePt" dir="t"/>
            </a:scene3d>
            <a:sp3d contourW="3810">
              <a:contourClr>
                <a:schemeClr val="bg1">
                  <a:lumMod val="50000"/>
                </a:schemeClr>
              </a:contourClr>
            </a:sp3d>
          </a:bodyPr>
          <a:lstStyle/>
          <a:p>
            <a:pPr>
              <a:lnSpc>
                <a:spcPct val="180000"/>
              </a:lnSpc>
            </a:pPr>
            <a:r>
              <a:rPr lang="ko-KR" altLang="en-US" sz="2000" dirty="0" err="1" smtClean="0">
                <a:solidFill>
                  <a:schemeClr val="bg1">
                    <a:lumMod val="50000"/>
                  </a:schemeClr>
                </a:solidFill>
                <a:latin typeface="맑은 고딕" panose="020B0503020000020004" pitchFamily="50" charset="-127"/>
                <a:ea typeface="맑은 고딕" panose="020B0503020000020004" pitchFamily="50" charset="-127"/>
              </a:rPr>
              <a:t>가독성</a:t>
            </a:r>
            <a:r>
              <a:rPr lang="ko-KR" altLang="en-US" sz="2000" dirty="0" smtClean="0">
                <a:solidFill>
                  <a:schemeClr val="bg1">
                    <a:lumMod val="50000"/>
                  </a:schemeClr>
                </a:solidFill>
                <a:latin typeface="맑은 고딕" panose="020B0503020000020004" pitchFamily="50" charset="-127"/>
                <a:ea typeface="맑은 고딕" panose="020B0503020000020004" pitchFamily="50" charset="-127"/>
              </a:rPr>
              <a:t> 높이기</a:t>
            </a:r>
            <a:endParaRPr lang="en-US" altLang="ko-KR" sz="2000" dirty="0" smtClean="0">
              <a:solidFill>
                <a:schemeClr val="bg1">
                  <a:lumMod val="50000"/>
                </a:schemeClr>
              </a:solidFill>
              <a:latin typeface="맑은 고딕" panose="020B0503020000020004" pitchFamily="50" charset="-127"/>
              <a:ea typeface="맑은 고딕" panose="020B0503020000020004" pitchFamily="50" charset="-127"/>
            </a:endParaRPr>
          </a:p>
          <a:p>
            <a:pPr>
              <a:lnSpc>
                <a:spcPct val="180000"/>
              </a:lnSpc>
            </a:pPr>
            <a:r>
              <a:rPr lang="ko-KR" altLang="en-US" sz="2000" dirty="0" smtClean="0">
                <a:solidFill>
                  <a:schemeClr val="bg1">
                    <a:lumMod val="50000"/>
                  </a:schemeClr>
                </a:solidFill>
                <a:latin typeface="맑은 고딕" panose="020B0503020000020004" pitchFamily="50" charset="-127"/>
                <a:ea typeface="맑은 고딕" panose="020B0503020000020004" pitchFamily="50" charset="-127"/>
              </a:rPr>
              <a:t>가시성 높이기</a:t>
            </a:r>
          </a:p>
        </p:txBody>
      </p:sp>
      <p:pic>
        <p:nvPicPr>
          <p:cNvPr id="6150" name="Picture 6"/>
          <p:cNvPicPr>
            <a:picLocks noChangeAspect="1" noChangeArrowheads="1"/>
          </p:cNvPicPr>
          <p:nvPr/>
        </p:nvPicPr>
        <p:blipFill>
          <a:blip r:embed="rId7" cstate="print"/>
          <a:srcRect/>
          <a:stretch>
            <a:fillRect/>
          </a:stretch>
        </p:blipFill>
        <p:spPr bwMode="auto">
          <a:xfrm>
            <a:off x="3908884" y="5539881"/>
            <a:ext cx="4068452" cy="566915"/>
          </a:xfrm>
          <a:prstGeom prst="rect">
            <a:avLst/>
          </a:prstGeom>
          <a:noFill/>
          <a:ln w="9525">
            <a:noFill/>
            <a:miter lim="800000"/>
            <a:headEnd/>
            <a:tailEnd/>
          </a:ln>
        </p:spPr>
      </p:pic>
      <p:pic>
        <p:nvPicPr>
          <p:cNvPr id="16" name="Picture 10"/>
          <p:cNvPicPr>
            <a:picLocks noChangeAspect="1" noChangeArrowheads="1"/>
          </p:cNvPicPr>
          <p:nvPr/>
        </p:nvPicPr>
        <p:blipFill>
          <a:blip r:embed="rId8" cstate="print"/>
          <a:srcRect/>
          <a:stretch>
            <a:fillRect/>
          </a:stretch>
        </p:blipFill>
        <p:spPr bwMode="auto">
          <a:xfrm>
            <a:off x="1280592" y="608813"/>
            <a:ext cx="468052" cy="330864"/>
          </a:xfrm>
          <a:prstGeom prst="rect">
            <a:avLst/>
          </a:prstGeom>
          <a:noFill/>
          <a:ln w="9525">
            <a:noFill/>
            <a:miter lim="800000"/>
            <a:headEnd/>
            <a:tailEnd/>
          </a:ln>
        </p:spPr>
      </p:pic>
      <p:sp>
        <p:nvSpPr>
          <p:cNvPr id="21" name="TextBox 20"/>
          <p:cNvSpPr txBox="1"/>
          <p:nvPr/>
        </p:nvSpPr>
        <p:spPr>
          <a:xfrm>
            <a:off x="173002" y="598108"/>
            <a:ext cx="1127232"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3-2. </a:t>
            </a:r>
            <a:r>
              <a:rPr lang="ko-KR" altLang="en-US" dirty="0" smtClean="0">
                <a:solidFill>
                  <a:srgbClr val="C00000"/>
                </a:solidFill>
                <a:latin typeface="맑은 고딕" panose="020B0503020000020004" pitchFamily="50" charset="-127"/>
                <a:ea typeface="맑은 고딕" panose="020B0503020000020004" pitchFamily="50" charset="-127"/>
              </a:rPr>
              <a:t>정렬</a:t>
            </a:r>
            <a:endParaRPr lang="ko-KR" altLang="en-US" dirty="0" smtClean="0">
              <a:solidFill>
                <a:schemeClr val="bg1">
                  <a:lumMod val="50000"/>
                </a:schemeClr>
              </a:solidFill>
              <a:latin typeface="맑은 고딕" panose="020B0503020000020004" pitchFamily="50" charset="-127"/>
              <a:ea typeface="맑은 고딕" panose="020B0503020000020004" pitchFamily="50" charset="-127"/>
            </a:endParaRPr>
          </a:p>
        </p:txBody>
      </p:sp>
      <p:sp>
        <p:nvSpPr>
          <p:cNvPr id="22" name="TextBox 21"/>
          <p:cNvSpPr txBox="1"/>
          <p:nvPr/>
        </p:nvSpPr>
        <p:spPr>
          <a:xfrm>
            <a:off x="1820652" y="594732"/>
            <a:ext cx="1651414" cy="369332"/>
          </a:xfrm>
          <a:prstGeom prst="rect">
            <a:avLst/>
          </a:prstGeom>
        </p:spPr>
        <p:txBody>
          <a:bodyPr wrap="none" rtlCol="0">
            <a:spAutoFit/>
            <a:scene3d>
              <a:camera prst="orthographicFront"/>
              <a:lightRig rig="threePt" dir="t"/>
            </a:scene3d>
            <a:sp3d contourW="3810">
              <a:contourClr>
                <a:schemeClr val="bg1">
                  <a:lumMod val="50000"/>
                </a:schemeClr>
              </a:contourClr>
            </a:sp3d>
          </a:bodyPr>
          <a:lstStyle/>
          <a:p>
            <a:r>
              <a:rPr lang="ko-KR" altLang="en-US" dirty="0" smtClean="0">
                <a:latin typeface="맑은 고딕" panose="020B0503020000020004" pitchFamily="50" charset="-127"/>
                <a:ea typeface="맑은 고딕" panose="020B0503020000020004" pitchFamily="50" charset="-127"/>
              </a:rPr>
              <a:t>행간 조절하기</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3002" y="598108"/>
            <a:ext cx="1665841"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3-3. </a:t>
            </a:r>
            <a:r>
              <a:rPr lang="ko-KR" altLang="en-US" dirty="0" smtClean="0">
                <a:solidFill>
                  <a:srgbClr val="C00000"/>
                </a:solidFill>
                <a:latin typeface="맑은 고딕" panose="020B0503020000020004" pitchFamily="50" charset="-127"/>
                <a:ea typeface="맑은 고딕" panose="020B0503020000020004" pitchFamily="50" charset="-127"/>
              </a:rPr>
              <a:t>간격 조절</a:t>
            </a:r>
            <a:endParaRPr lang="ko-KR" altLang="en-US" dirty="0" smtClean="0">
              <a:solidFill>
                <a:schemeClr val="bg1">
                  <a:lumMod val="50000"/>
                </a:schemeClr>
              </a:solidFill>
              <a:latin typeface="맑은 고딕" panose="020B0503020000020004" pitchFamily="50" charset="-127"/>
              <a:ea typeface="맑은 고딕" panose="020B0503020000020004" pitchFamily="50" charset="-127"/>
            </a:endParaRPr>
          </a:p>
        </p:txBody>
      </p:sp>
      <p:sp>
        <p:nvSpPr>
          <p:cNvPr id="18" name="TextBox 17"/>
          <p:cNvSpPr txBox="1"/>
          <p:nvPr/>
        </p:nvSpPr>
        <p:spPr>
          <a:xfrm>
            <a:off x="1700765" y="594732"/>
            <a:ext cx="1420582" cy="369332"/>
          </a:xfrm>
          <a:prstGeom prst="rect">
            <a:avLst/>
          </a:prstGeom>
        </p:spPr>
        <p:txBody>
          <a:bodyPr wrap="none" rtlCol="0">
            <a:spAutoFit/>
            <a:scene3d>
              <a:camera prst="orthographicFront"/>
              <a:lightRig rig="threePt" dir="t"/>
            </a:scene3d>
            <a:sp3d contourW="3810">
              <a:contourClr>
                <a:schemeClr val="bg1">
                  <a:lumMod val="50000"/>
                </a:schemeClr>
              </a:contourClr>
            </a:sp3d>
          </a:bodyPr>
          <a:lstStyle/>
          <a:p>
            <a:r>
              <a:rPr lang="ko-KR" altLang="en-US" dirty="0" smtClean="0">
                <a:latin typeface="맑은 고딕" panose="020B0503020000020004" pitchFamily="50" charset="-127"/>
                <a:ea typeface="맑은 고딕" panose="020B0503020000020004" pitchFamily="50" charset="-127"/>
              </a:rPr>
              <a:t>미세한 이동</a:t>
            </a:r>
          </a:p>
        </p:txBody>
      </p:sp>
      <p:pic>
        <p:nvPicPr>
          <p:cNvPr id="5122" name="Picture 2"/>
          <p:cNvPicPr>
            <a:picLocks noChangeAspect="1" noChangeArrowheads="1"/>
          </p:cNvPicPr>
          <p:nvPr/>
        </p:nvPicPr>
        <p:blipFill>
          <a:blip r:embed="rId3" cstate="print"/>
          <a:srcRect/>
          <a:stretch>
            <a:fillRect/>
          </a:stretch>
        </p:blipFill>
        <p:spPr bwMode="auto">
          <a:xfrm>
            <a:off x="2144688" y="1340768"/>
            <a:ext cx="2448272" cy="3086952"/>
          </a:xfrm>
          <a:prstGeom prst="rect">
            <a:avLst/>
          </a:prstGeom>
          <a:noFill/>
          <a:ln w="9525">
            <a:noFill/>
            <a:miter lim="800000"/>
            <a:headEnd/>
            <a:tailEnd/>
          </a:ln>
          <a:effectLst>
            <a:outerShdw blurRad="50800" dist="38100" dir="10800000" algn="r" rotWithShape="0">
              <a:prstClr val="black">
                <a:alpha val="40000"/>
              </a:prstClr>
            </a:outerShdw>
          </a:effectLst>
        </p:spPr>
      </p:pic>
      <p:pic>
        <p:nvPicPr>
          <p:cNvPr id="5123" name="Picture 3"/>
          <p:cNvPicPr>
            <a:picLocks noChangeAspect="1" noChangeArrowheads="1"/>
          </p:cNvPicPr>
          <p:nvPr/>
        </p:nvPicPr>
        <p:blipFill>
          <a:blip r:embed="rId4" cstate="print"/>
          <a:srcRect/>
          <a:stretch>
            <a:fillRect/>
          </a:stretch>
        </p:blipFill>
        <p:spPr bwMode="auto">
          <a:xfrm>
            <a:off x="4880992" y="1340768"/>
            <a:ext cx="4733966" cy="3096344"/>
          </a:xfrm>
          <a:prstGeom prst="rect">
            <a:avLst/>
          </a:prstGeom>
          <a:noFill/>
          <a:ln w="9525">
            <a:noFill/>
            <a:miter lim="800000"/>
            <a:headEnd/>
            <a:tailEnd/>
          </a:ln>
        </p:spPr>
      </p:pic>
      <p:sp>
        <p:nvSpPr>
          <p:cNvPr id="24" name="TextBox 23"/>
          <p:cNvSpPr txBox="1"/>
          <p:nvPr/>
        </p:nvSpPr>
        <p:spPr>
          <a:xfrm>
            <a:off x="488504" y="1376772"/>
            <a:ext cx="1415772" cy="646331"/>
          </a:xfrm>
          <a:prstGeom prst="rect">
            <a:avLst/>
          </a:prstGeom>
        </p:spPr>
        <p:txBody>
          <a:bodyPr wrap="none" rtlCol="0">
            <a:spAutoFit/>
            <a:scene3d>
              <a:camera prst="orthographicFront"/>
              <a:lightRig rig="threePt" dir="t"/>
            </a:scene3d>
            <a:sp3d contourW="3810">
              <a:contourClr>
                <a:schemeClr val="bg1">
                  <a:lumMod val="50000"/>
                </a:schemeClr>
              </a:contourClr>
            </a:sp3d>
          </a:bodyPr>
          <a:lstStyle/>
          <a:p>
            <a:r>
              <a:rPr lang="ko-KR" altLang="en-US" dirty="0" smtClean="0">
                <a:latin typeface="맑은 고딕" panose="020B0503020000020004" pitchFamily="50" charset="-127"/>
                <a:ea typeface="맑은 고딕" panose="020B0503020000020004" pitchFamily="50" charset="-127"/>
              </a:rPr>
              <a:t>배경에서</a:t>
            </a:r>
            <a:endParaRPr lang="en-US" altLang="ko-KR" dirty="0" smtClean="0">
              <a:latin typeface="맑은 고딕" panose="020B0503020000020004" pitchFamily="50" charset="-127"/>
              <a:ea typeface="맑은 고딕" panose="020B0503020000020004" pitchFamily="50" charset="-127"/>
            </a:endParaRPr>
          </a:p>
          <a:p>
            <a:r>
              <a:rPr lang="ko-KR" altLang="en-US" dirty="0" smtClean="0">
                <a:latin typeface="맑은 고딕" panose="020B0503020000020004" pitchFamily="50" charset="-127"/>
                <a:ea typeface="맑은 고딕" panose="020B0503020000020004" pitchFamily="50" charset="-127"/>
              </a:rPr>
              <a:t>오른쪽 클릭</a:t>
            </a:r>
          </a:p>
        </p:txBody>
      </p:sp>
      <p:sp>
        <p:nvSpPr>
          <p:cNvPr id="25" name="직사각형 24"/>
          <p:cNvSpPr/>
          <p:nvPr/>
        </p:nvSpPr>
        <p:spPr>
          <a:xfrm flipV="1">
            <a:off x="2144688" y="3068960"/>
            <a:ext cx="2412268" cy="32403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p:cNvSpPr/>
          <p:nvPr/>
        </p:nvSpPr>
        <p:spPr>
          <a:xfrm flipV="1">
            <a:off x="5061012" y="2780928"/>
            <a:ext cx="2412268" cy="32403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p:cNvSpPr/>
          <p:nvPr/>
        </p:nvSpPr>
        <p:spPr>
          <a:xfrm>
            <a:off x="236476" y="1436905"/>
            <a:ext cx="252028" cy="25202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latin typeface="HY견고딕" pitchFamily="18" charset="-127"/>
                <a:ea typeface="HY견고딕" pitchFamily="18" charset="-127"/>
              </a:rPr>
              <a:t>1</a:t>
            </a:r>
            <a:endParaRPr lang="ko-KR" altLang="en-US" sz="1600" dirty="0">
              <a:latin typeface="HY견고딕" pitchFamily="18" charset="-127"/>
              <a:ea typeface="HY견고딕" pitchFamily="18" charset="-127"/>
            </a:endParaRPr>
          </a:p>
        </p:txBody>
      </p:sp>
      <p:sp>
        <p:nvSpPr>
          <p:cNvPr id="28" name="타원 27"/>
          <p:cNvSpPr/>
          <p:nvPr/>
        </p:nvSpPr>
        <p:spPr>
          <a:xfrm>
            <a:off x="2036297" y="3091952"/>
            <a:ext cx="252028" cy="25202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latin typeface="HY견고딕" pitchFamily="18" charset="-127"/>
                <a:ea typeface="HY견고딕" pitchFamily="18" charset="-127"/>
              </a:rPr>
              <a:t>2</a:t>
            </a:r>
            <a:endParaRPr lang="ko-KR" altLang="en-US" sz="1600" dirty="0">
              <a:latin typeface="HY견고딕" pitchFamily="18" charset="-127"/>
              <a:ea typeface="HY견고딕" pitchFamily="18" charset="-127"/>
            </a:endParaRPr>
          </a:p>
        </p:txBody>
      </p:sp>
      <p:sp>
        <p:nvSpPr>
          <p:cNvPr id="29" name="타원 28"/>
          <p:cNvSpPr/>
          <p:nvPr/>
        </p:nvSpPr>
        <p:spPr>
          <a:xfrm>
            <a:off x="4917754" y="2805057"/>
            <a:ext cx="252028" cy="25202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latin typeface="HY견고딕" pitchFamily="18" charset="-127"/>
                <a:ea typeface="HY견고딕" pitchFamily="18" charset="-127"/>
              </a:rPr>
              <a:t>3</a:t>
            </a:r>
            <a:endParaRPr lang="ko-KR" altLang="en-US" sz="1600" dirty="0">
              <a:latin typeface="HY견고딕" pitchFamily="18" charset="-127"/>
              <a:ea typeface="HY견고딕" pitchFamily="18" charset="-127"/>
            </a:endParaRPr>
          </a:p>
        </p:txBody>
      </p:sp>
      <p:sp>
        <p:nvSpPr>
          <p:cNvPr id="30" name="타원 29"/>
          <p:cNvSpPr/>
          <p:nvPr/>
        </p:nvSpPr>
        <p:spPr>
          <a:xfrm>
            <a:off x="4953000" y="5193196"/>
            <a:ext cx="252028" cy="25202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latin typeface="HY견고딕" pitchFamily="18" charset="-127"/>
                <a:ea typeface="HY견고딕" pitchFamily="18" charset="-127"/>
              </a:rPr>
              <a:t>4</a:t>
            </a:r>
            <a:endParaRPr lang="ko-KR" altLang="en-US" sz="1600" dirty="0">
              <a:latin typeface="HY견고딕" pitchFamily="18" charset="-127"/>
              <a:ea typeface="HY견고딕" pitchFamily="18" charset="-127"/>
            </a:endParaRPr>
          </a:p>
        </p:txBody>
      </p:sp>
      <p:sp>
        <p:nvSpPr>
          <p:cNvPr id="31" name="TextBox 30"/>
          <p:cNvSpPr txBox="1"/>
          <p:nvPr/>
        </p:nvSpPr>
        <p:spPr>
          <a:xfrm>
            <a:off x="6607390" y="5661248"/>
            <a:ext cx="2425664" cy="369332"/>
          </a:xfrm>
          <a:prstGeom prst="rect">
            <a:avLst/>
          </a:prstGeom>
        </p:spPr>
        <p:txBody>
          <a:bodyPr wrap="none" rtlCol="0">
            <a:spAutoFit/>
            <a:scene3d>
              <a:camera prst="orthographicFront"/>
              <a:lightRig rig="threePt" dir="t"/>
            </a:scene3d>
            <a:sp3d contourW="3810">
              <a:contourClr>
                <a:schemeClr val="bg1">
                  <a:lumMod val="50000"/>
                </a:schemeClr>
              </a:contourClr>
            </a:sp3d>
          </a:bodyPr>
          <a:lstStyle/>
          <a:p>
            <a:r>
              <a:rPr lang="ko-KR" altLang="en-US" dirty="0" smtClean="0">
                <a:latin typeface="맑은 고딕" panose="020B0503020000020004" pitchFamily="50" charset="-127"/>
                <a:ea typeface="맑은 고딕" panose="020B0503020000020004" pitchFamily="50" charset="-127"/>
              </a:rPr>
              <a:t>원하는 방향으로 이동</a:t>
            </a:r>
          </a:p>
        </p:txBody>
      </p:sp>
      <p:grpSp>
        <p:nvGrpSpPr>
          <p:cNvPr id="32" name="그룹 31"/>
          <p:cNvGrpSpPr/>
          <p:nvPr/>
        </p:nvGrpSpPr>
        <p:grpSpPr>
          <a:xfrm>
            <a:off x="5348286" y="5085184"/>
            <a:ext cx="1356603" cy="510784"/>
            <a:chOff x="5637076" y="1086528"/>
            <a:chExt cx="891652" cy="335721"/>
          </a:xfrm>
        </p:grpSpPr>
        <p:sp>
          <p:nvSpPr>
            <p:cNvPr id="33" name="모서리가 둥근 직사각형 32"/>
            <p:cNvSpPr/>
            <p:nvPr/>
          </p:nvSpPr>
          <p:spPr>
            <a:xfrm>
              <a:off x="5637076" y="1086531"/>
              <a:ext cx="605050" cy="335718"/>
            </a:xfrm>
            <a:prstGeom prst="roundRect">
              <a:avLst/>
            </a:prstGeom>
            <a:solidFill>
              <a:schemeClr val="bg1">
                <a:lumMod val="75000"/>
              </a:schemeClr>
            </a:solidFill>
            <a:ln w="9525">
              <a:noFill/>
              <a:miter lim="800000"/>
              <a:headEnd/>
              <a:tailEnd/>
            </a:ln>
          </p:spPr>
          <p:txBody>
            <a:bodyPr anchor="ctr">
              <a:spAutoFit/>
              <a:scene3d>
                <a:camera prst="orthographicFront"/>
                <a:lightRig rig="soft" dir="tl">
                  <a:rot lat="0" lon="0" rev="0"/>
                </a:lightRig>
              </a:scene3d>
              <a:sp3d prstMaterial="matte">
                <a:bevelT w="1270" prst="artDeco"/>
                <a:extrusionClr>
                  <a:schemeClr val="bg1"/>
                </a:extrusionClr>
                <a:contourClr>
                  <a:schemeClr val="bg1"/>
                </a:contourClr>
              </a:sp3d>
            </a:bodyPr>
            <a:lstStyle/>
            <a:p>
              <a:pPr marL="273050" indent="-273050" algn="ctr" eaLnBrk="0" hangingPunct="0">
                <a:buClr>
                  <a:srgbClr val="000000"/>
                </a:buClr>
                <a:buSzPct val="120000"/>
                <a:tabLst>
                  <a:tab pos="5648325" algn="l"/>
                </a:tabLst>
                <a:defRPr/>
              </a:pPr>
              <a:r>
                <a:rPr lang="en-US" altLang="ko-KR" sz="2400" kern="0" dirty="0" smtClean="0">
                  <a:ln w="11430"/>
                  <a:latin typeface="맑은 고딕" panose="020B0503020000020004" pitchFamily="50" charset="-127"/>
                  <a:ea typeface="맑은 고딕" panose="020B0503020000020004" pitchFamily="50" charset="-127"/>
                  <a:cs typeface="Arial" pitchFamily="34" charset="0"/>
                </a:rPr>
                <a:t>Ctrl</a:t>
              </a:r>
              <a:endParaRPr lang="ko-KR" altLang="en-US" sz="2400" kern="0" dirty="0">
                <a:ln w="11430"/>
                <a:latin typeface="맑은 고딕" panose="020B0503020000020004" pitchFamily="50" charset="-127"/>
                <a:ea typeface="맑은 고딕" panose="020B0503020000020004" pitchFamily="50" charset="-127"/>
                <a:cs typeface="Arial" pitchFamily="34" charset="0"/>
              </a:endParaRPr>
            </a:p>
          </p:txBody>
        </p:sp>
        <p:sp>
          <p:nvSpPr>
            <p:cNvPr id="36" name="모서리가 둥근 직사각형 35"/>
            <p:cNvSpPr/>
            <p:nvPr/>
          </p:nvSpPr>
          <p:spPr>
            <a:xfrm>
              <a:off x="6160347" y="1086528"/>
              <a:ext cx="368381" cy="335717"/>
            </a:xfrm>
            <a:prstGeom prst="roundRect">
              <a:avLst/>
            </a:prstGeom>
            <a:noFill/>
            <a:ln w="9525">
              <a:noFill/>
              <a:miter lim="800000"/>
              <a:headEnd/>
              <a:tailEnd/>
            </a:ln>
          </p:spPr>
          <p:txBody>
            <a:bodyPr wrap="square" anchor="ctr">
              <a:spAutoFit/>
              <a:scene3d>
                <a:camera prst="orthographicFront"/>
                <a:lightRig rig="soft" dir="tl">
                  <a:rot lat="0" lon="0" rev="0"/>
                </a:lightRig>
              </a:scene3d>
              <a:sp3d prstMaterial="matte">
                <a:bevelT w="1270" prst="artDeco"/>
                <a:extrusionClr>
                  <a:schemeClr val="bg1"/>
                </a:extrusionClr>
                <a:contourClr>
                  <a:schemeClr val="bg1"/>
                </a:contourClr>
              </a:sp3d>
            </a:bodyPr>
            <a:lstStyle/>
            <a:p>
              <a:pPr marL="273050" indent="-273050" algn="ctr" eaLnBrk="0" hangingPunct="0">
                <a:buClr>
                  <a:srgbClr val="000000"/>
                </a:buClr>
                <a:buSzPct val="120000"/>
                <a:tabLst>
                  <a:tab pos="5648325" algn="l"/>
                </a:tabLst>
                <a:defRPr/>
              </a:pPr>
              <a:r>
                <a:rPr lang="en-US" altLang="ko-KR" sz="2400" kern="0" dirty="0" smtClean="0">
                  <a:ln w="11430"/>
                  <a:solidFill>
                    <a:schemeClr val="tx1">
                      <a:lumMod val="65000"/>
                      <a:lumOff val="35000"/>
                    </a:schemeClr>
                  </a:solidFill>
                  <a:latin typeface="맑은 고딕" panose="020B0503020000020004" pitchFamily="50" charset="-127"/>
                  <a:ea typeface="맑은 고딕" panose="020B0503020000020004" pitchFamily="50" charset="-127"/>
                  <a:cs typeface="Arial" pitchFamily="34" charset="0"/>
                </a:rPr>
                <a:t>+</a:t>
              </a:r>
              <a:endParaRPr lang="ko-KR" altLang="en-US" sz="2400" kern="0" dirty="0">
                <a:ln w="11430"/>
                <a:solidFill>
                  <a:schemeClr val="tx1">
                    <a:lumMod val="65000"/>
                    <a:lumOff val="35000"/>
                  </a:schemeClr>
                </a:solidFill>
                <a:latin typeface="맑은 고딕" panose="020B0503020000020004" pitchFamily="50" charset="-127"/>
                <a:ea typeface="맑은 고딕" panose="020B0503020000020004" pitchFamily="50" charset="-127"/>
                <a:cs typeface="Arial" pitchFamily="34" charset="0"/>
              </a:endParaRPr>
            </a:p>
          </p:txBody>
        </p:sp>
      </p:grpSp>
      <p:grpSp>
        <p:nvGrpSpPr>
          <p:cNvPr id="43" name="그룹 42"/>
          <p:cNvGrpSpPr/>
          <p:nvPr/>
        </p:nvGrpSpPr>
        <p:grpSpPr>
          <a:xfrm>
            <a:off x="6692242" y="4761147"/>
            <a:ext cx="1284336" cy="880201"/>
            <a:chOff x="6609186" y="4473117"/>
            <a:chExt cx="1764194" cy="1209066"/>
          </a:xfrm>
        </p:grpSpPr>
        <p:sp>
          <p:nvSpPr>
            <p:cNvPr id="39" name="모서리가 둥근 직사각형 38"/>
            <p:cNvSpPr/>
            <p:nvPr/>
          </p:nvSpPr>
          <p:spPr>
            <a:xfrm>
              <a:off x="6609186" y="4998964"/>
              <a:ext cx="540059" cy="683219"/>
            </a:xfrm>
            <a:prstGeom prst="roundRect">
              <a:avLst/>
            </a:prstGeom>
            <a:solidFill>
              <a:schemeClr val="bg1">
                <a:lumMod val="75000"/>
              </a:schemeClr>
            </a:solidFill>
            <a:ln w="9525">
              <a:noFill/>
              <a:miter lim="800000"/>
              <a:headEnd/>
              <a:tailEnd/>
            </a:ln>
          </p:spPr>
          <p:txBody>
            <a:bodyPr wrap="square" anchor="ctr">
              <a:spAutoFit/>
              <a:scene3d>
                <a:camera prst="orthographicFront"/>
                <a:lightRig rig="soft" dir="tl">
                  <a:rot lat="0" lon="0" rev="0"/>
                </a:lightRig>
              </a:scene3d>
              <a:sp3d prstMaterial="matte">
                <a:bevelT w="1270" prst="artDeco"/>
                <a:extrusionClr>
                  <a:schemeClr val="bg1"/>
                </a:extrusionClr>
                <a:contourClr>
                  <a:schemeClr val="bg1"/>
                </a:contourClr>
              </a:sp3d>
            </a:bodyPr>
            <a:lstStyle/>
            <a:p>
              <a:pPr marL="273050" indent="-273050" algn="ctr" eaLnBrk="0" hangingPunct="0">
                <a:buClr>
                  <a:srgbClr val="000000"/>
                </a:buClr>
                <a:buSzPct val="120000"/>
                <a:tabLst>
                  <a:tab pos="5648325" algn="l"/>
                </a:tabLst>
                <a:defRPr/>
              </a:pPr>
              <a:r>
                <a:rPr lang="ko-KR" altLang="en-US" sz="2400" kern="0" dirty="0" smtClean="0">
                  <a:ln w="11430"/>
                  <a:latin typeface="맑은 고딕" panose="020B0503020000020004" pitchFamily="50" charset="-127"/>
                  <a:ea typeface="맑은 고딕" panose="020B0503020000020004" pitchFamily="50" charset="-127"/>
                  <a:cs typeface="Arial" pitchFamily="34" charset="0"/>
                </a:rPr>
                <a:t>←</a:t>
              </a:r>
              <a:endParaRPr lang="ko-KR" altLang="en-US" sz="2400" kern="0" dirty="0">
                <a:ln w="11430"/>
                <a:latin typeface="맑은 고딕" panose="020B0503020000020004" pitchFamily="50" charset="-127"/>
                <a:ea typeface="맑은 고딕" panose="020B0503020000020004" pitchFamily="50" charset="-127"/>
                <a:cs typeface="Arial" pitchFamily="34" charset="0"/>
              </a:endParaRPr>
            </a:p>
          </p:txBody>
        </p:sp>
        <p:sp>
          <p:nvSpPr>
            <p:cNvPr id="40" name="모서리가 둥근 직사각형 39"/>
            <p:cNvSpPr/>
            <p:nvPr/>
          </p:nvSpPr>
          <p:spPr>
            <a:xfrm rot="16200000">
              <a:off x="7221253" y="4998964"/>
              <a:ext cx="540058" cy="683218"/>
            </a:xfrm>
            <a:prstGeom prst="roundRect">
              <a:avLst/>
            </a:prstGeom>
            <a:solidFill>
              <a:schemeClr val="bg1">
                <a:lumMod val="75000"/>
              </a:schemeClr>
            </a:solidFill>
            <a:ln w="9525">
              <a:noFill/>
              <a:miter lim="800000"/>
              <a:headEnd/>
              <a:tailEnd/>
            </a:ln>
          </p:spPr>
          <p:txBody>
            <a:bodyPr wrap="square" anchor="ctr">
              <a:spAutoFit/>
              <a:scene3d>
                <a:camera prst="orthographicFront"/>
                <a:lightRig rig="soft" dir="tl">
                  <a:rot lat="0" lon="0" rev="0"/>
                </a:lightRig>
              </a:scene3d>
              <a:sp3d prstMaterial="matte">
                <a:bevelT w="1270" prst="artDeco"/>
                <a:extrusionClr>
                  <a:schemeClr val="bg1"/>
                </a:extrusionClr>
                <a:contourClr>
                  <a:schemeClr val="bg1"/>
                </a:contourClr>
              </a:sp3d>
            </a:bodyPr>
            <a:lstStyle/>
            <a:p>
              <a:pPr marL="273050" indent="-273050" algn="ctr" eaLnBrk="0" hangingPunct="0">
                <a:buClr>
                  <a:srgbClr val="000000"/>
                </a:buClr>
                <a:buSzPct val="120000"/>
                <a:tabLst>
                  <a:tab pos="5648325" algn="l"/>
                </a:tabLst>
                <a:defRPr/>
              </a:pPr>
              <a:r>
                <a:rPr lang="ko-KR" altLang="en-US" sz="2400" kern="0" dirty="0" smtClean="0">
                  <a:ln w="11430"/>
                  <a:latin typeface="맑은 고딕" panose="020B0503020000020004" pitchFamily="50" charset="-127"/>
                  <a:ea typeface="맑은 고딕" panose="020B0503020000020004" pitchFamily="50" charset="-127"/>
                  <a:cs typeface="Arial" pitchFamily="34" charset="0"/>
                </a:rPr>
                <a:t>←</a:t>
              </a:r>
              <a:endParaRPr lang="ko-KR" altLang="en-US" sz="2400" kern="0" dirty="0">
                <a:ln w="11430"/>
                <a:latin typeface="맑은 고딕" panose="020B0503020000020004" pitchFamily="50" charset="-127"/>
                <a:ea typeface="맑은 고딕" panose="020B0503020000020004" pitchFamily="50" charset="-127"/>
                <a:cs typeface="Arial" pitchFamily="34" charset="0"/>
              </a:endParaRPr>
            </a:p>
          </p:txBody>
        </p:sp>
        <p:sp>
          <p:nvSpPr>
            <p:cNvPr id="41" name="모서리가 둥근 직사각형 40"/>
            <p:cNvSpPr/>
            <p:nvPr/>
          </p:nvSpPr>
          <p:spPr>
            <a:xfrm flipH="1" flipV="1">
              <a:off x="7833321" y="4998964"/>
              <a:ext cx="540059" cy="683219"/>
            </a:xfrm>
            <a:prstGeom prst="roundRect">
              <a:avLst/>
            </a:prstGeom>
            <a:solidFill>
              <a:schemeClr val="bg1">
                <a:lumMod val="75000"/>
              </a:schemeClr>
            </a:solidFill>
            <a:ln w="9525">
              <a:noFill/>
              <a:miter lim="800000"/>
              <a:headEnd/>
              <a:tailEnd/>
            </a:ln>
          </p:spPr>
          <p:txBody>
            <a:bodyPr wrap="square" anchor="ctr">
              <a:spAutoFit/>
              <a:scene3d>
                <a:camera prst="orthographicFront"/>
                <a:lightRig rig="soft" dir="tl">
                  <a:rot lat="0" lon="0" rev="0"/>
                </a:lightRig>
              </a:scene3d>
              <a:sp3d prstMaterial="matte">
                <a:bevelT w="1270" prst="artDeco"/>
                <a:extrusionClr>
                  <a:schemeClr val="bg1"/>
                </a:extrusionClr>
                <a:contourClr>
                  <a:schemeClr val="bg1"/>
                </a:contourClr>
              </a:sp3d>
            </a:bodyPr>
            <a:lstStyle/>
            <a:p>
              <a:pPr marL="273050" indent="-273050" algn="ctr" eaLnBrk="0" hangingPunct="0">
                <a:buClr>
                  <a:srgbClr val="000000"/>
                </a:buClr>
                <a:buSzPct val="120000"/>
                <a:tabLst>
                  <a:tab pos="5648325" algn="l"/>
                </a:tabLst>
                <a:defRPr/>
              </a:pPr>
              <a:r>
                <a:rPr lang="ko-KR" altLang="en-US" sz="2400" kern="0" dirty="0" smtClean="0">
                  <a:ln w="11430"/>
                  <a:latin typeface="맑은 고딕" panose="020B0503020000020004" pitchFamily="50" charset="-127"/>
                  <a:ea typeface="맑은 고딕" panose="020B0503020000020004" pitchFamily="50" charset="-127"/>
                  <a:cs typeface="Arial" pitchFamily="34" charset="0"/>
                </a:rPr>
                <a:t>←</a:t>
              </a:r>
              <a:endParaRPr lang="ko-KR" altLang="en-US" sz="2400" kern="0" dirty="0">
                <a:ln w="11430"/>
                <a:latin typeface="맑은 고딕" panose="020B0503020000020004" pitchFamily="50" charset="-127"/>
                <a:ea typeface="맑은 고딕" panose="020B0503020000020004" pitchFamily="50" charset="-127"/>
                <a:cs typeface="Arial" pitchFamily="34" charset="0"/>
              </a:endParaRPr>
            </a:p>
          </p:txBody>
        </p:sp>
        <p:sp>
          <p:nvSpPr>
            <p:cNvPr id="42" name="모서리가 둥근 직사각형 41"/>
            <p:cNvSpPr/>
            <p:nvPr/>
          </p:nvSpPr>
          <p:spPr>
            <a:xfrm rot="16200000" flipH="1" flipV="1">
              <a:off x="7221253" y="4401537"/>
              <a:ext cx="540058" cy="683218"/>
            </a:xfrm>
            <a:prstGeom prst="roundRect">
              <a:avLst/>
            </a:prstGeom>
            <a:solidFill>
              <a:schemeClr val="bg1">
                <a:lumMod val="75000"/>
              </a:schemeClr>
            </a:solidFill>
            <a:ln w="9525">
              <a:noFill/>
              <a:miter lim="800000"/>
              <a:headEnd/>
              <a:tailEnd/>
            </a:ln>
          </p:spPr>
          <p:txBody>
            <a:bodyPr wrap="square" anchor="ctr">
              <a:spAutoFit/>
              <a:scene3d>
                <a:camera prst="orthographicFront"/>
                <a:lightRig rig="soft" dir="tl">
                  <a:rot lat="0" lon="0" rev="0"/>
                </a:lightRig>
              </a:scene3d>
              <a:sp3d prstMaterial="matte">
                <a:bevelT w="1270" prst="artDeco"/>
                <a:extrusionClr>
                  <a:schemeClr val="bg1"/>
                </a:extrusionClr>
                <a:contourClr>
                  <a:schemeClr val="bg1"/>
                </a:contourClr>
              </a:sp3d>
            </a:bodyPr>
            <a:lstStyle/>
            <a:p>
              <a:pPr marL="273050" indent="-273050" algn="ctr" eaLnBrk="0" hangingPunct="0">
                <a:buClr>
                  <a:srgbClr val="000000"/>
                </a:buClr>
                <a:buSzPct val="120000"/>
                <a:tabLst>
                  <a:tab pos="5648325" algn="l"/>
                </a:tabLst>
                <a:defRPr/>
              </a:pPr>
              <a:r>
                <a:rPr lang="ko-KR" altLang="en-US" sz="2400" kern="0" dirty="0" smtClean="0">
                  <a:ln w="11430"/>
                  <a:latin typeface="맑은 고딕" panose="020B0503020000020004" pitchFamily="50" charset="-127"/>
                  <a:ea typeface="맑은 고딕" panose="020B0503020000020004" pitchFamily="50" charset="-127"/>
                  <a:cs typeface="Arial" pitchFamily="34" charset="0"/>
                </a:rPr>
                <a:t>←</a:t>
              </a:r>
              <a:endParaRPr lang="ko-KR" altLang="en-US" sz="2400" kern="0" dirty="0">
                <a:ln w="11430"/>
                <a:latin typeface="맑은 고딕" panose="020B0503020000020004" pitchFamily="50" charset="-127"/>
                <a:ea typeface="맑은 고딕" panose="020B0503020000020004" pitchFamily="50" charset="-127"/>
                <a:cs typeface="Arial" pitchFamily="34" charset="0"/>
              </a:endParaRP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3002" y="598108"/>
            <a:ext cx="2186817"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Bonus. </a:t>
            </a:r>
            <a:r>
              <a:rPr lang="ko-KR" altLang="en-US" dirty="0" smtClean="0">
                <a:solidFill>
                  <a:srgbClr val="C00000"/>
                </a:solidFill>
                <a:latin typeface="맑은 고딕" panose="020B0503020000020004" pitchFamily="50" charset="-127"/>
                <a:ea typeface="맑은 고딕" panose="020B0503020000020004" pitchFamily="50" charset="-127"/>
              </a:rPr>
              <a:t>글머리 조절</a:t>
            </a:r>
            <a:endParaRPr lang="ko-KR" altLang="en-US" dirty="0" smtClean="0">
              <a:solidFill>
                <a:schemeClr val="bg1">
                  <a:lumMod val="50000"/>
                </a:schemeClr>
              </a:solidFill>
              <a:latin typeface="맑은 고딕" panose="020B0503020000020004" pitchFamily="50" charset="-127"/>
              <a:ea typeface="맑은 고딕" panose="020B0503020000020004" pitchFamily="50" charset="-127"/>
            </a:endParaRPr>
          </a:p>
        </p:txBody>
      </p:sp>
      <p:pic>
        <p:nvPicPr>
          <p:cNvPr id="196610" name="Picture 2"/>
          <p:cNvPicPr>
            <a:picLocks noChangeAspect="1" noChangeArrowheads="1"/>
          </p:cNvPicPr>
          <p:nvPr/>
        </p:nvPicPr>
        <p:blipFill>
          <a:blip r:embed="rId3" cstate="print"/>
          <a:srcRect/>
          <a:stretch>
            <a:fillRect/>
          </a:stretch>
        </p:blipFill>
        <p:spPr bwMode="auto">
          <a:xfrm>
            <a:off x="3152800" y="512676"/>
            <a:ext cx="6753200" cy="5976664"/>
          </a:xfrm>
          <a:prstGeom prst="rect">
            <a:avLst/>
          </a:prstGeom>
          <a:noFill/>
          <a:ln w="9525">
            <a:noFill/>
            <a:miter lim="800000"/>
            <a:headEnd/>
            <a:tailEnd/>
          </a:ln>
        </p:spPr>
      </p:pic>
      <p:sp>
        <p:nvSpPr>
          <p:cNvPr id="23" name="TextBox 22"/>
          <p:cNvSpPr txBox="1"/>
          <p:nvPr/>
        </p:nvSpPr>
        <p:spPr>
          <a:xfrm>
            <a:off x="380492" y="1376772"/>
            <a:ext cx="2755883" cy="1061829"/>
          </a:xfrm>
          <a:prstGeom prst="rect">
            <a:avLst/>
          </a:prstGeom>
        </p:spPr>
        <p:txBody>
          <a:bodyPr wrap="none" rtlCol="0">
            <a:spAutoFit/>
            <a:scene3d>
              <a:camera prst="orthographicFront"/>
              <a:lightRig rig="threePt" dir="t"/>
            </a:scene3d>
            <a:sp3d contourW="3810">
              <a:contourClr>
                <a:schemeClr val="bg1">
                  <a:lumMod val="50000"/>
                </a:schemeClr>
              </a:contourClr>
            </a:sp3d>
          </a:bodyPr>
          <a:lstStyle/>
          <a:p>
            <a:pPr marL="174625" indent="-174625">
              <a:lnSpc>
                <a:spcPct val="150000"/>
              </a:lnSpc>
              <a:buFont typeface="Arial" pitchFamily="34" charset="0"/>
              <a:buChar char="•"/>
            </a:pPr>
            <a:r>
              <a:rPr lang="en-US" altLang="ko-KR" sz="1400" dirty="0" smtClean="0">
                <a:latin typeface="맑은 고딕" panose="020B0503020000020004" pitchFamily="50" charset="-127"/>
                <a:ea typeface="맑은 고딕" panose="020B0503020000020004" pitchFamily="50" charset="-127"/>
              </a:rPr>
              <a:t> </a:t>
            </a:r>
            <a:r>
              <a:rPr lang="ko-KR" altLang="en-US" sz="1400" dirty="0" smtClean="0">
                <a:latin typeface="맑은 고딕" panose="020B0503020000020004" pitchFamily="50" charset="-127"/>
                <a:ea typeface="맑은 고딕" panose="020B0503020000020004" pitchFamily="50" charset="-127"/>
              </a:rPr>
              <a:t>글머리 간격 맞추기 어려워요</a:t>
            </a:r>
            <a:endParaRPr lang="en-US" altLang="ko-KR" sz="1400" dirty="0" smtClean="0">
              <a:latin typeface="맑은 고딕" panose="020B0503020000020004" pitchFamily="50" charset="-127"/>
              <a:ea typeface="맑은 고딕" panose="020B0503020000020004" pitchFamily="50" charset="-127"/>
            </a:endParaRPr>
          </a:p>
          <a:p>
            <a:pPr marL="174625" indent="-174625">
              <a:lnSpc>
                <a:spcPct val="150000"/>
              </a:lnSpc>
              <a:buFont typeface="Arial" pitchFamily="34" charset="0"/>
              <a:buChar char="•"/>
            </a:pPr>
            <a:r>
              <a:rPr lang="en-US" altLang="ko-KR" sz="1400" dirty="0" smtClean="0">
                <a:latin typeface="맑은 고딕" panose="020B0503020000020004" pitchFamily="50" charset="-127"/>
                <a:ea typeface="맑은 고딕" panose="020B0503020000020004" pitchFamily="50" charset="-127"/>
              </a:rPr>
              <a:t> </a:t>
            </a:r>
            <a:r>
              <a:rPr lang="ko-KR" altLang="en-US" sz="1400" dirty="0" err="1" smtClean="0">
                <a:latin typeface="맑은 고딕" panose="020B0503020000020004" pitchFamily="50" charset="-127"/>
                <a:ea typeface="맑은 고딕" panose="020B0503020000020004" pitchFamily="50" charset="-127"/>
              </a:rPr>
              <a:t>아니예요</a:t>
            </a:r>
            <a:r>
              <a:rPr lang="en-US" altLang="ko-KR" sz="1400" dirty="0" smtClean="0">
                <a:latin typeface="맑은 고딕" panose="020B0503020000020004" pitchFamily="50" charset="-127"/>
                <a:ea typeface="맑은 고딕" panose="020B0503020000020004" pitchFamily="50" charset="-127"/>
              </a:rPr>
              <a:t>~</a:t>
            </a:r>
            <a:r>
              <a:rPr lang="ko-KR" altLang="en-US" sz="1400" dirty="0" smtClean="0">
                <a:latin typeface="맑은 고딕" panose="020B0503020000020004" pitchFamily="50" charset="-127"/>
                <a:ea typeface="맑은 고딕" panose="020B0503020000020004" pitchFamily="50" charset="-127"/>
              </a:rPr>
              <a:t> 어렵지 않아요</a:t>
            </a:r>
            <a:endParaRPr lang="en-US" altLang="ko-KR" sz="1400" dirty="0" smtClean="0">
              <a:latin typeface="맑은 고딕" panose="020B0503020000020004" pitchFamily="50" charset="-127"/>
              <a:ea typeface="맑은 고딕" panose="020B0503020000020004" pitchFamily="50" charset="-127"/>
            </a:endParaRPr>
          </a:p>
          <a:p>
            <a:pPr marL="174625" indent="-174625">
              <a:lnSpc>
                <a:spcPct val="150000"/>
              </a:lnSpc>
              <a:buFont typeface="Arial" pitchFamily="34" charset="0"/>
              <a:buChar char="•"/>
            </a:pPr>
            <a:r>
              <a:rPr lang="en-US" altLang="ko-KR" sz="1400" dirty="0" smtClean="0">
                <a:latin typeface="맑은 고딕" panose="020B0503020000020004" pitchFamily="50" charset="-127"/>
                <a:ea typeface="맑은 고딕" panose="020B0503020000020004" pitchFamily="50" charset="-127"/>
              </a:rPr>
              <a:t> </a:t>
            </a:r>
            <a:r>
              <a:rPr lang="ko-KR" altLang="en-US" sz="1400" dirty="0" smtClean="0">
                <a:latin typeface="맑은 고딕" panose="020B0503020000020004" pitchFamily="50" charset="-127"/>
                <a:ea typeface="맑은 고딕" panose="020B0503020000020004" pitchFamily="50" charset="-127"/>
              </a:rPr>
              <a:t>간단합니다</a:t>
            </a:r>
            <a:r>
              <a:rPr lang="en-US" altLang="ko-KR" sz="1400" dirty="0" smtClean="0">
                <a:latin typeface="맑은 고딕" panose="020B0503020000020004" pitchFamily="50" charset="-127"/>
                <a:ea typeface="맑은 고딕" panose="020B0503020000020004" pitchFamily="50" charset="-127"/>
              </a:rPr>
              <a:t>!</a:t>
            </a:r>
          </a:p>
        </p:txBody>
      </p:sp>
      <p:sp>
        <p:nvSpPr>
          <p:cNvPr id="32" name="타원 31"/>
          <p:cNvSpPr/>
          <p:nvPr/>
        </p:nvSpPr>
        <p:spPr>
          <a:xfrm>
            <a:off x="3865904" y="656692"/>
            <a:ext cx="972108" cy="97210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p:cNvSpPr txBox="1"/>
          <p:nvPr/>
        </p:nvSpPr>
        <p:spPr>
          <a:xfrm>
            <a:off x="4909458" y="1261784"/>
            <a:ext cx="3193503" cy="1077218"/>
          </a:xfrm>
          <a:prstGeom prst="rect">
            <a:avLst/>
          </a:prstGeom>
        </p:spPr>
        <p:txBody>
          <a:bodyPr wrap="none" rtlCol="0">
            <a:spAutoFit/>
            <a:scene3d>
              <a:camera prst="orthographicFront"/>
              <a:lightRig rig="threePt" dir="t"/>
            </a:scene3d>
            <a:sp3d contourW="3810">
              <a:contourClr>
                <a:schemeClr val="tx1"/>
              </a:contourClr>
            </a:sp3d>
          </a:bodyPr>
          <a:lstStyle/>
          <a:p>
            <a:r>
              <a:rPr lang="ko-KR" altLang="en-US" sz="3200" dirty="0" smtClean="0">
                <a:latin typeface="맑은 고딕" panose="020B0503020000020004" pitchFamily="50" charset="-127"/>
                <a:ea typeface="맑은 고딕" panose="020B0503020000020004" pitchFamily="50" charset="-127"/>
              </a:rPr>
              <a:t>좌우로</a:t>
            </a:r>
            <a:endParaRPr lang="en-US" altLang="ko-KR" sz="3200" dirty="0" smtClean="0">
              <a:latin typeface="맑은 고딕" panose="020B0503020000020004" pitchFamily="50" charset="-127"/>
              <a:ea typeface="맑은 고딕" panose="020B0503020000020004" pitchFamily="50" charset="-127"/>
            </a:endParaRPr>
          </a:p>
          <a:p>
            <a:r>
              <a:rPr lang="ko-KR" altLang="en-US" sz="3200" dirty="0" smtClean="0">
                <a:latin typeface="맑은 고딕" panose="020B0503020000020004" pitchFamily="50" charset="-127"/>
                <a:ea typeface="맑은 고딕" panose="020B0503020000020004" pitchFamily="50" charset="-127"/>
              </a:rPr>
              <a:t>이동시켜 보세요</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0" y="0"/>
            <a:ext cx="990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5" name="그림 34" descr="Fonts.png"/>
          <p:cNvPicPr>
            <a:picLocks noChangeAspect="1"/>
          </p:cNvPicPr>
          <p:nvPr/>
        </p:nvPicPr>
        <p:blipFill>
          <a:blip r:embed="rId3" cstate="print"/>
          <a:stretch>
            <a:fillRect/>
          </a:stretch>
        </p:blipFill>
        <p:spPr>
          <a:xfrm>
            <a:off x="2810624" y="1904561"/>
            <a:ext cx="251216" cy="251216"/>
          </a:xfrm>
          <a:prstGeom prst="rect">
            <a:avLst/>
          </a:prstGeom>
        </p:spPr>
      </p:pic>
      <p:sp>
        <p:nvSpPr>
          <p:cNvPr id="16" name="TextBox 15"/>
          <p:cNvSpPr txBox="1"/>
          <p:nvPr/>
        </p:nvSpPr>
        <p:spPr>
          <a:xfrm>
            <a:off x="56456" y="131148"/>
            <a:ext cx="2916324" cy="1569660"/>
          </a:xfrm>
          <a:prstGeom prst="rect">
            <a:avLst/>
          </a:prstGeom>
          <a:noFill/>
        </p:spPr>
        <p:txBody>
          <a:bodyPr wrap="square" rtlCol="0">
            <a:spAutoFit/>
          </a:bodyPr>
          <a:lstStyle/>
          <a:p>
            <a:r>
              <a:rPr lang="en-US" altLang="ko-KR" sz="9600" dirty="0" smtClean="0">
                <a:solidFill>
                  <a:srgbClr val="501C1C"/>
                </a:solidFill>
                <a:latin typeface="HY견고딕" pitchFamily="18" charset="-127"/>
                <a:ea typeface="HY견고딕" pitchFamily="18" charset="-127"/>
              </a:rPr>
              <a:t>3</a:t>
            </a:r>
            <a:endParaRPr lang="ko-KR" altLang="en-US" sz="9600" dirty="0">
              <a:solidFill>
                <a:srgbClr val="501C1C"/>
              </a:solidFill>
              <a:latin typeface="HY견고딕" pitchFamily="18" charset="-127"/>
              <a:ea typeface="HY견고딕" pitchFamily="18" charset="-127"/>
            </a:endParaRPr>
          </a:p>
        </p:txBody>
      </p:sp>
      <p:sp>
        <p:nvSpPr>
          <p:cNvPr id="17" name="직사각형 16"/>
          <p:cNvSpPr/>
          <p:nvPr/>
        </p:nvSpPr>
        <p:spPr>
          <a:xfrm>
            <a:off x="0" y="188640"/>
            <a:ext cx="920552" cy="1080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14"/>
          <p:cNvSpPr>
            <a:spLocks noChangeArrowheads="1"/>
          </p:cNvSpPr>
          <p:nvPr/>
        </p:nvSpPr>
        <p:spPr bwMode="auto">
          <a:xfrm>
            <a:off x="7926612" y="1950508"/>
            <a:ext cx="659155" cy="707886"/>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미세</a:t>
            </a:r>
            <a:endParaRPr lang="en-US" altLang="ko-KR" sz="2000" spc="-150" dirty="0" smtClean="0">
              <a:solidFill>
                <a:srgbClr val="C00000"/>
              </a:solidFill>
              <a:latin typeface="맑은 고딕" panose="020B0503020000020004" pitchFamily="50" charset="-127"/>
              <a:ea typeface="맑은 고딕" panose="020B0503020000020004" pitchFamily="50" charset="-127"/>
            </a:endParaRPr>
          </a:p>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이동</a:t>
            </a:r>
          </a:p>
        </p:txBody>
      </p:sp>
      <p:sp>
        <p:nvSpPr>
          <p:cNvPr id="24" name="직사각형 14"/>
          <p:cNvSpPr>
            <a:spLocks noChangeArrowheads="1"/>
          </p:cNvSpPr>
          <p:nvPr/>
        </p:nvSpPr>
        <p:spPr bwMode="auto">
          <a:xfrm>
            <a:off x="6038101" y="1950508"/>
            <a:ext cx="659155" cy="707886"/>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행간</a:t>
            </a:r>
            <a:endParaRPr lang="en-US" altLang="ko-KR" sz="2000" spc="-150" dirty="0" smtClean="0">
              <a:solidFill>
                <a:srgbClr val="C00000"/>
              </a:solidFill>
              <a:latin typeface="맑은 고딕" panose="020B0503020000020004" pitchFamily="50" charset="-127"/>
              <a:ea typeface="맑은 고딕" panose="020B0503020000020004" pitchFamily="50" charset="-127"/>
            </a:endParaRPr>
          </a:p>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조절</a:t>
            </a:r>
          </a:p>
        </p:txBody>
      </p:sp>
      <p:sp>
        <p:nvSpPr>
          <p:cNvPr id="22" name="직사각형 14"/>
          <p:cNvSpPr>
            <a:spLocks noChangeArrowheads="1"/>
          </p:cNvSpPr>
          <p:nvPr/>
        </p:nvSpPr>
        <p:spPr bwMode="auto">
          <a:xfrm>
            <a:off x="3884927" y="1950508"/>
            <a:ext cx="659155" cy="707886"/>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자간</a:t>
            </a:r>
            <a:endParaRPr lang="en-US" altLang="ko-KR" sz="2000" spc="-150" dirty="0" smtClean="0">
              <a:solidFill>
                <a:srgbClr val="C00000"/>
              </a:solidFill>
              <a:latin typeface="맑은 고딕" panose="020B0503020000020004" pitchFamily="50" charset="-127"/>
              <a:ea typeface="맑은 고딕" panose="020B0503020000020004" pitchFamily="50" charset="-127"/>
            </a:endParaRPr>
          </a:p>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조절</a:t>
            </a:r>
            <a:endParaRPr lang="ko-KR" altLang="en-US" sz="2000" spc="-150" dirty="0">
              <a:solidFill>
                <a:srgbClr val="C00000"/>
              </a:solidFill>
              <a:latin typeface="맑은 고딕" panose="020B0503020000020004" pitchFamily="50" charset="-127"/>
              <a:ea typeface="맑은 고딕" panose="020B0503020000020004" pitchFamily="50" charset="-127"/>
            </a:endParaRPr>
          </a:p>
        </p:txBody>
      </p:sp>
      <p:sp>
        <p:nvSpPr>
          <p:cNvPr id="43" name="직사각형 14"/>
          <p:cNvSpPr>
            <a:spLocks noChangeArrowheads="1"/>
          </p:cNvSpPr>
          <p:nvPr/>
        </p:nvSpPr>
        <p:spPr bwMode="auto">
          <a:xfrm>
            <a:off x="821865" y="1907540"/>
            <a:ext cx="1377300" cy="830997"/>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48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정렬</a:t>
            </a:r>
            <a:endParaRPr lang="ko-KR" altLang="en-US" sz="4800" spc="-150" dirty="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p:txBody>
      </p:sp>
      <p:sp>
        <p:nvSpPr>
          <p:cNvPr id="46" name="직사각형 45"/>
          <p:cNvSpPr/>
          <p:nvPr/>
        </p:nvSpPr>
        <p:spPr>
          <a:xfrm>
            <a:off x="0" y="0"/>
            <a:ext cx="1568624" cy="332656"/>
          </a:xfrm>
          <a:prstGeom prst="rect">
            <a:avLst/>
          </a:prstGeom>
          <a:gradFill flip="none" rotWithShape="1">
            <a:gsLst>
              <a:gs pos="41000">
                <a:srgbClr val="C00000"/>
              </a:gs>
              <a:gs pos="100000">
                <a:srgbClr val="501C1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3810">
              <a:contourClr>
                <a:schemeClr val="tx1"/>
              </a:contourClr>
            </a:sp3d>
          </a:bodyPr>
          <a:lstStyle/>
          <a:p>
            <a:pPr algn="ctr"/>
            <a:r>
              <a:rPr lang="en-US" altLang="ko-KR" sz="1600" dirty="0" smtClean="0">
                <a:solidFill>
                  <a:schemeClr val="tx1"/>
                </a:solidFill>
              </a:rPr>
              <a:t>Remember</a:t>
            </a:r>
            <a:endParaRPr lang="ko-KR" altLang="en-US" sz="1600" dirty="0">
              <a:solidFill>
                <a:schemeClr val="tx1"/>
              </a:solidFill>
            </a:endParaRPr>
          </a:p>
        </p:txBody>
      </p:sp>
      <p:sp>
        <p:nvSpPr>
          <p:cNvPr id="29" name="직사각형 28"/>
          <p:cNvSpPr/>
          <p:nvPr/>
        </p:nvSpPr>
        <p:spPr>
          <a:xfrm>
            <a:off x="7926153" y="3229383"/>
            <a:ext cx="1266693" cy="393954"/>
          </a:xfrm>
          <a:prstGeom prst="rect">
            <a:avLst/>
          </a:prstGeom>
          <a:noFill/>
        </p:spPr>
        <p:txBody>
          <a:bodyPr wrap="none">
            <a:spAutoFit/>
            <a:scene3d>
              <a:camera prst="orthographicFront"/>
              <a:lightRig rig="threePt" dir="t"/>
            </a:scene3d>
            <a:sp3d>
              <a:bevelT w="1270"/>
              <a:contourClr>
                <a:schemeClr val="bg1"/>
              </a:contourClr>
            </a:sp3d>
          </a:bodyPr>
          <a:lstStyle/>
          <a:p>
            <a:pPr indent="-273050">
              <a:lnSpc>
                <a:spcPct val="150000"/>
              </a:lnSpc>
              <a:buClr>
                <a:srgbClr val="000000"/>
              </a:buClr>
              <a:buSzPct val="120000"/>
              <a:tabLst>
                <a:tab pos="5648325" algn="l"/>
              </a:tabLst>
              <a:defRPr/>
            </a:pPr>
            <a:r>
              <a:rPr lang="en-US" altLang="ko-KR"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Ctrl +</a:t>
            </a:r>
            <a:r>
              <a:rPr lang="ko-KR" altLang="en-US"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방향키</a:t>
            </a:r>
          </a:p>
        </p:txBody>
      </p:sp>
      <p:pic>
        <p:nvPicPr>
          <p:cNvPr id="33" name="Picture 3"/>
          <p:cNvPicPr>
            <a:picLocks noChangeAspect="1" noChangeArrowheads="1"/>
          </p:cNvPicPr>
          <p:nvPr/>
        </p:nvPicPr>
        <p:blipFill>
          <a:blip r:embed="rId4" cstate="print">
            <a:biLevel thresh="50000"/>
            <a:lum bright="-40000" contrast="-40000"/>
          </a:blip>
          <a:srcRect/>
          <a:stretch>
            <a:fillRect/>
          </a:stretch>
        </p:blipFill>
        <p:spPr bwMode="auto">
          <a:xfrm>
            <a:off x="3980892" y="3320988"/>
            <a:ext cx="468052" cy="314035"/>
          </a:xfrm>
          <a:prstGeom prst="rect">
            <a:avLst/>
          </a:prstGeom>
          <a:noFill/>
          <a:ln w="9525">
            <a:noFill/>
            <a:miter lim="800000"/>
            <a:headEnd/>
            <a:tailEnd/>
          </a:ln>
        </p:spPr>
      </p:pic>
      <p:pic>
        <p:nvPicPr>
          <p:cNvPr id="34" name="Picture 10"/>
          <p:cNvPicPr>
            <a:picLocks noChangeAspect="1" noChangeArrowheads="1"/>
          </p:cNvPicPr>
          <p:nvPr/>
        </p:nvPicPr>
        <p:blipFill>
          <a:blip r:embed="rId5" cstate="print">
            <a:biLevel thresh="50000"/>
            <a:lum bright="-40000" contrast="-40000"/>
          </a:blip>
          <a:srcRect/>
          <a:stretch>
            <a:fillRect/>
          </a:stretch>
        </p:blipFill>
        <p:spPr bwMode="auto">
          <a:xfrm>
            <a:off x="6105128" y="3320988"/>
            <a:ext cx="432048" cy="3240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0" y="0"/>
            <a:ext cx="990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14"/>
          <p:cNvSpPr>
            <a:spLocks noChangeArrowheads="1"/>
          </p:cNvSpPr>
          <p:nvPr/>
        </p:nvSpPr>
        <p:spPr bwMode="auto">
          <a:xfrm>
            <a:off x="418698" y="1907540"/>
            <a:ext cx="1973617" cy="830997"/>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48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동영상</a:t>
            </a:r>
            <a:endParaRPr lang="ko-KR" altLang="en-US" sz="4800" spc="-150" dirty="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p:txBody>
      </p:sp>
      <p:sp>
        <p:nvSpPr>
          <p:cNvPr id="7" name="TextBox 6"/>
          <p:cNvSpPr txBox="1"/>
          <p:nvPr/>
        </p:nvSpPr>
        <p:spPr>
          <a:xfrm>
            <a:off x="20452" y="131148"/>
            <a:ext cx="2916324" cy="1569660"/>
          </a:xfrm>
          <a:prstGeom prst="rect">
            <a:avLst/>
          </a:prstGeom>
          <a:noFill/>
        </p:spPr>
        <p:txBody>
          <a:bodyPr wrap="square" rtlCol="0">
            <a:spAutoFit/>
          </a:bodyPr>
          <a:lstStyle/>
          <a:p>
            <a:r>
              <a:rPr lang="en-US" altLang="ko-KR" sz="9600" dirty="0" smtClean="0">
                <a:solidFill>
                  <a:schemeClr val="tx1">
                    <a:lumMod val="75000"/>
                    <a:lumOff val="25000"/>
                  </a:schemeClr>
                </a:solidFill>
                <a:latin typeface="HY견고딕" pitchFamily="18" charset="-127"/>
                <a:ea typeface="HY견고딕" pitchFamily="18" charset="-127"/>
              </a:rPr>
              <a:t>4</a:t>
            </a:r>
            <a:endParaRPr lang="ko-KR" altLang="en-US" sz="9600" dirty="0">
              <a:solidFill>
                <a:schemeClr val="tx1">
                  <a:lumMod val="75000"/>
                  <a:lumOff val="25000"/>
                </a:schemeClr>
              </a:solidFill>
              <a:latin typeface="HY견고딕" pitchFamily="18" charset="-127"/>
              <a:ea typeface="HY견고딕" pitchFamily="18" charset="-127"/>
            </a:endParaRPr>
          </a:p>
        </p:txBody>
      </p:sp>
      <p:sp>
        <p:nvSpPr>
          <p:cNvPr id="9" name="직사각형 8"/>
          <p:cNvSpPr/>
          <p:nvPr/>
        </p:nvSpPr>
        <p:spPr>
          <a:xfrm>
            <a:off x="0" y="188640"/>
            <a:ext cx="920552" cy="1080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descr="video_camera.png"/>
          <p:cNvPicPr>
            <a:picLocks noChangeAspect="1"/>
          </p:cNvPicPr>
          <p:nvPr/>
        </p:nvPicPr>
        <p:blipFill>
          <a:blip r:embed="rId3" cstate="print"/>
          <a:stretch>
            <a:fillRect/>
          </a:stretch>
        </p:blipFill>
        <p:spPr>
          <a:xfrm>
            <a:off x="4088904" y="800708"/>
            <a:ext cx="5328592" cy="5328592"/>
          </a:xfrm>
          <a:prstGeom prst="rect">
            <a:avLst/>
          </a:prstGeom>
        </p:spPr>
      </p:pic>
      <p:grpSp>
        <p:nvGrpSpPr>
          <p:cNvPr id="8" name="그룹 7"/>
          <p:cNvGrpSpPr/>
          <p:nvPr/>
        </p:nvGrpSpPr>
        <p:grpSpPr>
          <a:xfrm>
            <a:off x="475439" y="3933056"/>
            <a:ext cx="659155" cy="1008112"/>
            <a:chOff x="907487" y="3933056"/>
            <a:chExt cx="659155" cy="1008112"/>
          </a:xfrm>
        </p:grpSpPr>
        <p:sp>
          <p:nvSpPr>
            <p:cNvPr id="11" name="직사각형 14"/>
            <p:cNvSpPr>
              <a:spLocks noChangeArrowheads="1"/>
            </p:cNvSpPr>
            <p:nvPr/>
          </p:nvSpPr>
          <p:spPr bwMode="auto">
            <a:xfrm>
              <a:off x="907487" y="4233282"/>
              <a:ext cx="659155" cy="707886"/>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영상</a:t>
              </a:r>
              <a:endParaRPr lang="en-US" altLang="ko-KR" sz="2000" spc="-150" dirty="0" smtClean="0">
                <a:solidFill>
                  <a:srgbClr val="C00000"/>
                </a:solidFill>
                <a:latin typeface="맑은 고딕" panose="020B0503020000020004" pitchFamily="50" charset="-127"/>
                <a:ea typeface="맑은 고딕" panose="020B0503020000020004" pitchFamily="50" charset="-127"/>
              </a:endParaRPr>
            </a:p>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변환</a:t>
              </a:r>
              <a:endParaRPr lang="ko-KR" altLang="en-US" sz="2000" spc="-150" dirty="0">
                <a:solidFill>
                  <a:srgbClr val="C00000"/>
                </a:solidFill>
                <a:latin typeface="맑은 고딕" panose="020B0503020000020004" pitchFamily="50" charset="-127"/>
                <a:ea typeface="맑은 고딕" panose="020B0503020000020004" pitchFamily="50" charset="-127"/>
              </a:endParaRPr>
            </a:p>
          </p:txBody>
        </p:sp>
        <p:sp>
          <p:nvSpPr>
            <p:cNvPr id="12" name="직사각형 14"/>
            <p:cNvSpPr>
              <a:spLocks noChangeArrowheads="1"/>
            </p:cNvSpPr>
            <p:nvPr/>
          </p:nvSpPr>
          <p:spPr bwMode="auto">
            <a:xfrm>
              <a:off x="914673" y="3933056"/>
              <a:ext cx="292068" cy="369332"/>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en-US" altLang="ko-KR" spc="-150" dirty="0" smtClean="0">
                  <a:solidFill>
                    <a:srgbClr val="C00000"/>
                  </a:solidFill>
                  <a:latin typeface="맑은 고딕" panose="020B0503020000020004" pitchFamily="50" charset="-127"/>
                  <a:ea typeface="맑은 고딕" panose="020B0503020000020004" pitchFamily="50" charset="-127"/>
                </a:rPr>
                <a:t>1</a:t>
              </a:r>
              <a:endParaRPr lang="ko-KR" altLang="en-US" spc="-150" dirty="0" smtClean="0">
                <a:solidFill>
                  <a:srgbClr val="C00000"/>
                </a:solidFill>
                <a:latin typeface="맑은 고딕" panose="020B0503020000020004" pitchFamily="50" charset="-127"/>
                <a:ea typeface="맑은 고딕" panose="020B0503020000020004" pitchFamily="50" charset="-127"/>
              </a:endParaRPr>
            </a:p>
          </p:txBody>
        </p:sp>
      </p:grpSp>
      <p:grpSp>
        <p:nvGrpSpPr>
          <p:cNvPr id="13" name="그룹 12"/>
          <p:cNvGrpSpPr/>
          <p:nvPr/>
        </p:nvGrpSpPr>
        <p:grpSpPr>
          <a:xfrm>
            <a:off x="1760113" y="3933056"/>
            <a:ext cx="659155" cy="1008112"/>
            <a:chOff x="2192161" y="3933056"/>
            <a:chExt cx="659155" cy="1008112"/>
          </a:xfrm>
        </p:grpSpPr>
        <p:sp>
          <p:nvSpPr>
            <p:cNvPr id="14" name="직사각형 14"/>
            <p:cNvSpPr>
              <a:spLocks noChangeArrowheads="1"/>
            </p:cNvSpPr>
            <p:nvPr/>
          </p:nvSpPr>
          <p:spPr bwMode="auto">
            <a:xfrm>
              <a:off x="2192161" y="4233282"/>
              <a:ext cx="659155" cy="707886"/>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영상</a:t>
              </a:r>
              <a:endParaRPr lang="en-US" altLang="ko-KR" sz="2000" spc="-150" dirty="0" smtClean="0">
                <a:solidFill>
                  <a:srgbClr val="C00000"/>
                </a:solidFill>
                <a:latin typeface="맑은 고딕" panose="020B0503020000020004" pitchFamily="50" charset="-127"/>
                <a:ea typeface="맑은 고딕" panose="020B0503020000020004" pitchFamily="50" charset="-127"/>
              </a:endParaRPr>
            </a:p>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편집</a:t>
              </a:r>
            </a:p>
          </p:txBody>
        </p:sp>
        <p:sp>
          <p:nvSpPr>
            <p:cNvPr id="15" name="직사각형 14"/>
            <p:cNvSpPr>
              <a:spLocks noChangeArrowheads="1"/>
            </p:cNvSpPr>
            <p:nvPr/>
          </p:nvSpPr>
          <p:spPr bwMode="auto">
            <a:xfrm>
              <a:off x="2199347" y="3933056"/>
              <a:ext cx="292068" cy="369332"/>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en-US" altLang="ko-KR" spc="-150" dirty="0" smtClean="0">
                  <a:solidFill>
                    <a:srgbClr val="C00000"/>
                  </a:solidFill>
                  <a:latin typeface="맑은 고딕" panose="020B0503020000020004" pitchFamily="50" charset="-127"/>
                  <a:ea typeface="맑은 고딕" panose="020B0503020000020004" pitchFamily="50" charset="-127"/>
                </a:rPr>
                <a:t>2</a:t>
              </a:r>
              <a:endParaRPr lang="ko-KR" altLang="en-US" spc="-150" dirty="0" smtClean="0">
                <a:solidFill>
                  <a:srgbClr val="C00000"/>
                </a:solidFill>
                <a:latin typeface="맑은 고딕" panose="020B0503020000020004" pitchFamily="50" charset="-127"/>
                <a:ea typeface="맑은 고딕" panose="020B0503020000020004" pitchFamily="50" charset="-127"/>
              </a:endParaRPr>
            </a:p>
          </p:txBody>
        </p:sp>
      </p:grpSp>
      <p:grpSp>
        <p:nvGrpSpPr>
          <p:cNvPr id="16" name="그룹 15"/>
          <p:cNvGrpSpPr/>
          <p:nvPr/>
        </p:nvGrpSpPr>
        <p:grpSpPr>
          <a:xfrm>
            <a:off x="3044788" y="3933056"/>
            <a:ext cx="659155" cy="1008112"/>
            <a:chOff x="3476836" y="3933056"/>
            <a:chExt cx="659155" cy="1008112"/>
          </a:xfrm>
        </p:grpSpPr>
        <p:sp>
          <p:nvSpPr>
            <p:cNvPr id="17" name="직사각형 14"/>
            <p:cNvSpPr>
              <a:spLocks noChangeArrowheads="1"/>
            </p:cNvSpPr>
            <p:nvPr/>
          </p:nvSpPr>
          <p:spPr bwMode="auto">
            <a:xfrm>
              <a:off x="3476836" y="4233282"/>
              <a:ext cx="659155" cy="707886"/>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영상</a:t>
              </a:r>
              <a:endParaRPr lang="en-US" altLang="ko-KR" sz="2000" spc="-150" dirty="0" smtClean="0">
                <a:solidFill>
                  <a:srgbClr val="C00000"/>
                </a:solidFill>
                <a:latin typeface="맑은 고딕" panose="020B0503020000020004" pitchFamily="50" charset="-127"/>
                <a:ea typeface="맑은 고딕" panose="020B0503020000020004" pitchFamily="50" charset="-127"/>
              </a:endParaRPr>
            </a:p>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삽입</a:t>
              </a:r>
              <a:endParaRPr lang="en-US" altLang="ko-KR" sz="2000" spc="-150" dirty="0" smtClean="0">
                <a:solidFill>
                  <a:srgbClr val="C00000"/>
                </a:solidFill>
                <a:latin typeface="맑은 고딕" panose="020B0503020000020004" pitchFamily="50" charset="-127"/>
                <a:ea typeface="맑은 고딕" panose="020B0503020000020004" pitchFamily="50" charset="-127"/>
              </a:endParaRPr>
            </a:p>
          </p:txBody>
        </p:sp>
        <p:sp>
          <p:nvSpPr>
            <p:cNvPr id="18" name="직사각형 14"/>
            <p:cNvSpPr>
              <a:spLocks noChangeArrowheads="1"/>
            </p:cNvSpPr>
            <p:nvPr/>
          </p:nvSpPr>
          <p:spPr bwMode="auto">
            <a:xfrm>
              <a:off x="3484022" y="3933056"/>
              <a:ext cx="292068" cy="369332"/>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en-US" altLang="ko-KR" spc="-150" dirty="0" smtClean="0">
                  <a:solidFill>
                    <a:srgbClr val="C00000"/>
                  </a:solidFill>
                  <a:latin typeface="맑은 고딕" panose="020B0503020000020004" pitchFamily="50" charset="-127"/>
                  <a:ea typeface="맑은 고딕" panose="020B0503020000020004" pitchFamily="50" charset="-127"/>
                </a:rPr>
                <a:t>3</a:t>
              </a:r>
              <a:endParaRPr lang="ko-KR" altLang="en-US" spc="-150" dirty="0" smtClean="0">
                <a:solidFill>
                  <a:srgbClr val="C00000"/>
                </a:solidFill>
                <a:latin typeface="맑은 고딕" panose="020B0503020000020004" pitchFamily="50" charset="-127"/>
                <a:ea typeface="맑은 고딕" panose="020B0503020000020004" pitchFamily="50" charset="-127"/>
              </a:endParaRP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3002" y="598108"/>
            <a:ext cx="1665841"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4-1. </a:t>
            </a:r>
            <a:r>
              <a:rPr lang="ko-KR" altLang="en-US" dirty="0" smtClean="0">
                <a:solidFill>
                  <a:srgbClr val="C00000"/>
                </a:solidFill>
                <a:latin typeface="맑은 고딕" panose="020B0503020000020004" pitchFamily="50" charset="-127"/>
                <a:ea typeface="맑은 고딕" panose="020B0503020000020004" pitchFamily="50" charset="-127"/>
              </a:rPr>
              <a:t>영상 변환</a:t>
            </a:r>
            <a:endParaRPr lang="ko-KR" altLang="en-US" dirty="0" smtClean="0">
              <a:solidFill>
                <a:schemeClr val="bg1">
                  <a:lumMod val="50000"/>
                </a:schemeClr>
              </a:solidFill>
              <a:latin typeface="맑은 고딕" panose="020B0503020000020004" pitchFamily="50" charset="-127"/>
              <a:ea typeface="맑은 고딕" panose="020B0503020000020004" pitchFamily="50" charset="-127"/>
            </a:endParaRPr>
          </a:p>
        </p:txBody>
      </p:sp>
      <p:sp>
        <p:nvSpPr>
          <p:cNvPr id="15" name="직사각형 14"/>
          <p:cNvSpPr/>
          <p:nvPr/>
        </p:nvSpPr>
        <p:spPr>
          <a:xfrm>
            <a:off x="169838" y="1052736"/>
            <a:ext cx="3162982" cy="307777"/>
          </a:xfrm>
          <a:prstGeom prst="rect">
            <a:avLst/>
          </a:prstGeom>
        </p:spPr>
        <p:txBody>
          <a:bodyPr wrap="none">
            <a:spAutoFit/>
            <a:scene3d>
              <a:camera prst="orthographicFront"/>
              <a:lightRig rig="threePt" dir="t"/>
            </a:scene3d>
            <a:sp3d contourW="3810">
              <a:contourClr>
                <a:schemeClr val="bg1"/>
              </a:contourClr>
            </a:sp3d>
          </a:bodyPr>
          <a:lstStyle/>
          <a:p>
            <a:r>
              <a:rPr lang="en-US" altLang="ko-KR" sz="1400" dirty="0" smtClean="0">
                <a:solidFill>
                  <a:schemeClr val="bg1"/>
                </a:solidFill>
              </a:rPr>
              <a:t>http://www.clipconverter.cc/desktop/</a:t>
            </a:r>
            <a:endParaRPr lang="ko-KR" altLang="en-US" sz="1400" dirty="0">
              <a:solidFill>
                <a:schemeClr val="bg1"/>
              </a:solidFill>
            </a:endParaRPr>
          </a:p>
        </p:txBody>
      </p:sp>
      <p:sp>
        <p:nvSpPr>
          <p:cNvPr id="5" name="TextBox 4"/>
          <p:cNvSpPr txBox="1"/>
          <p:nvPr/>
        </p:nvSpPr>
        <p:spPr>
          <a:xfrm>
            <a:off x="1316596" y="6345324"/>
            <a:ext cx="1893467" cy="307777"/>
          </a:xfrm>
          <a:prstGeom prst="rect">
            <a:avLst/>
          </a:prstGeom>
          <a:noFill/>
        </p:spPr>
        <p:txBody>
          <a:bodyPr wrap="none" rtlCol="0">
            <a:spAutoFit/>
            <a:scene3d>
              <a:camera prst="orthographicFront"/>
              <a:lightRig rig="threePt" dir="t"/>
            </a:scene3d>
            <a:sp3d contourW="3810">
              <a:contourClr>
                <a:schemeClr val="bg1"/>
              </a:contourClr>
            </a:sp3d>
          </a:bodyPr>
          <a:lstStyle/>
          <a:p>
            <a:r>
              <a:rPr lang="en-US" altLang="ko-KR" sz="1400" dirty="0" smtClean="0">
                <a:solidFill>
                  <a:schemeClr val="bg1"/>
                </a:solidFill>
                <a:latin typeface="나눔고딕" pitchFamily="50" charset="-127"/>
                <a:ea typeface="나눔고딕" pitchFamily="50" charset="-127"/>
              </a:rPr>
              <a:t>DEMO </a:t>
            </a:r>
            <a:r>
              <a:rPr lang="ko-KR" altLang="en-US" sz="1400" dirty="0" smtClean="0">
                <a:solidFill>
                  <a:schemeClr val="bg1"/>
                </a:solidFill>
                <a:latin typeface="나눔고딕" pitchFamily="50" charset="-127"/>
                <a:ea typeface="나눔고딕" pitchFamily="50" charset="-127"/>
              </a:rPr>
              <a:t>영상 입니다 ▶</a:t>
            </a:r>
            <a:endParaRPr lang="ko-KR" altLang="en-US" sz="1400" dirty="0">
              <a:solidFill>
                <a:schemeClr val="bg1"/>
              </a:solidFill>
              <a:latin typeface="나눔고딕" pitchFamily="50" charset="-127"/>
              <a:ea typeface="나눔고딕" pitchFamily="50" charset="-127"/>
            </a:endParaRPr>
          </a:p>
        </p:txBody>
      </p:sp>
      <p:sp>
        <p:nvSpPr>
          <p:cNvPr id="6" name="직사각형 5"/>
          <p:cNvSpPr/>
          <p:nvPr/>
        </p:nvSpPr>
        <p:spPr>
          <a:xfrm>
            <a:off x="169838" y="1592796"/>
            <a:ext cx="1745991" cy="800219"/>
          </a:xfrm>
          <a:prstGeom prst="rect">
            <a:avLst/>
          </a:prstGeom>
        </p:spPr>
        <p:txBody>
          <a:bodyPr wrap="none">
            <a:spAutoFit/>
            <a:scene3d>
              <a:camera prst="orthographicFront"/>
              <a:lightRig rig="threePt" dir="t"/>
            </a:scene3d>
            <a:sp3d contourW="3810">
              <a:contourClr>
                <a:schemeClr val="bg1"/>
              </a:contourClr>
            </a:sp3d>
          </a:bodyPr>
          <a:lstStyle/>
          <a:p>
            <a:r>
              <a:rPr lang="ko-KR" altLang="en-US" sz="1400" dirty="0" smtClean="0">
                <a:solidFill>
                  <a:schemeClr val="bg1"/>
                </a:solidFill>
              </a:rPr>
              <a:t>영상 파일 </a:t>
            </a:r>
            <a:r>
              <a:rPr lang="ko-KR" altLang="en-US" sz="1400" dirty="0" err="1" smtClean="0">
                <a:solidFill>
                  <a:schemeClr val="bg1"/>
                </a:solidFill>
              </a:rPr>
              <a:t>확장자를</a:t>
            </a:r>
            <a:endParaRPr lang="en-US" altLang="ko-KR" sz="1400" dirty="0" smtClean="0">
              <a:solidFill>
                <a:schemeClr val="bg1"/>
              </a:solidFill>
            </a:endParaRPr>
          </a:p>
          <a:p>
            <a:r>
              <a:rPr lang="en-US" altLang="ko-KR" dirty="0" smtClean="0">
                <a:solidFill>
                  <a:schemeClr val="bg1"/>
                </a:solidFill>
              </a:rPr>
              <a:t>WMV</a:t>
            </a:r>
            <a:r>
              <a:rPr lang="ko-KR" altLang="en-US" sz="1400" dirty="0" smtClean="0">
                <a:solidFill>
                  <a:schemeClr val="bg1"/>
                </a:solidFill>
              </a:rPr>
              <a:t>로 저장하여</a:t>
            </a:r>
            <a:endParaRPr lang="en-US" altLang="ko-KR" sz="1400" dirty="0" smtClean="0">
              <a:solidFill>
                <a:schemeClr val="bg1"/>
              </a:solidFill>
            </a:endParaRPr>
          </a:p>
          <a:p>
            <a:r>
              <a:rPr lang="en-US" altLang="ko-KR" sz="1400" dirty="0" smtClean="0">
                <a:solidFill>
                  <a:schemeClr val="bg1"/>
                </a:solidFill>
              </a:rPr>
              <a:t>PPT</a:t>
            </a:r>
            <a:r>
              <a:rPr lang="ko-KR" altLang="en-US" sz="1400" dirty="0" smtClean="0">
                <a:solidFill>
                  <a:schemeClr val="bg1"/>
                </a:solidFill>
              </a:rPr>
              <a:t>에 동영상 삽입</a:t>
            </a:r>
            <a:endParaRPr lang="ko-KR" altLang="en-US" sz="1400" dirty="0">
              <a:solidFill>
                <a:schemeClr val="bg1"/>
              </a:solidFill>
            </a:endParaRPr>
          </a:p>
        </p:txBody>
      </p:sp>
      <p:pic>
        <p:nvPicPr>
          <p:cNvPr id="7" name="demo_converter.wmv">
            <a:hlinkClick r:id="" action="ppaction://media"/>
          </p:cNvPr>
          <p:cNvPicPr>
            <a:picLocks noRot="1" noChangeAspect="1"/>
          </p:cNvPicPr>
          <p:nvPr>
            <a:videoFile r:link="rId1"/>
          </p:nvPr>
        </p:nvPicPr>
        <p:blipFill>
          <a:blip r:embed="rId4" cstate="print"/>
          <a:stretch>
            <a:fillRect/>
          </a:stretch>
        </p:blipFill>
        <p:spPr>
          <a:xfrm>
            <a:off x="3370099" y="0"/>
            <a:ext cx="6535902" cy="68580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73002" y="598108"/>
            <a:ext cx="1896673"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4-2. </a:t>
            </a:r>
            <a:r>
              <a:rPr lang="ko-KR" altLang="en-US" dirty="0" smtClean="0">
                <a:solidFill>
                  <a:srgbClr val="C00000"/>
                </a:solidFill>
                <a:latin typeface="맑은 고딕" panose="020B0503020000020004" pitchFamily="50" charset="-127"/>
                <a:ea typeface="맑은 고딕" panose="020B0503020000020004" pitchFamily="50" charset="-127"/>
              </a:rPr>
              <a:t>동영상 편집</a:t>
            </a:r>
          </a:p>
        </p:txBody>
      </p:sp>
      <p:sp>
        <p:nvSpPr>
          <p:cNvPr id="10" name="TextBox 9"/>
          <p:cNvSpPr txBox="1"/>
          <p:nvPr/>
        </p:nvSpPr>
        <p:spPr>
          <a:xfrm>
            <a:off x="2276197" y="980728"/>
            <a:ext cx="2113079" cy="369332"/>
          </a:xfrm>
          <a:prstGeom prst="rect">
            <a:avLst/>
          </a:prstGeom>
        </p:spPr>
        <p:txBody>
          <a:bodyPr wrap="none" rtlCol="0">
            <a:spAutoFit/>
            <a:scene3d>
              <a:camera prst="orthographicFront"/>
              <a:lightRig rig="threePt" dir="t"/>
            </a:scene3d>
            <a:sp3d contourW="3810">
              <a:contourClr>
                <a:schemeClr val="bg1"/>
              </a:contourClr>
            </a:sp3d>
          </a:bodyPr>
          <a:lstStyle/>
          <a:p>
            <a:r>
              <a:rPr lang="ko-KR" altLang="en-US" dirty="0" smtClean="0">
                <a:solidFill>
                  <a:schemeClr val="bg1"/>
                </a:solidFill>
                <a:latin typeface="맑은 고딕" panose="020B0503020000020004" pitchFamily="50" charset="-127"/>
                <a:ea typeface="맑은 고딕" panose="020B0503020000020004" pitchFamily="50" charset="-127"/>
              </a:rPr>
              <a:t>검색하여 다운로드</a:t>
            </a:r>
          </a:p>
        </p:txBody>
      </p:sp>
      <p:sp>
        <p:nvSpPr>
          <p:cNvPr id="11" name="TextBox 10"/>
          <p:cNvSpPr txBox="1"/>
          <p:nvPr/>
        </p:nvSpPr>
        <p:spPr>
          <a:xfrm>
            <a:off x="668524" y="980728"/>
            <a:ext cx="1873333" cy="369332"/>
          </a:xfrm>
          <a:prstGeom prst="rect">
            <a:avLst/>
          </a:prstGeom>
        </p:spPr>
        <p:txBody>
          <a:bodyPr wrap="none" rtlCol="0">
            <a:spAutoFit/>
            <a:scene3d>
              <a:camera prst="orthographicFront"/>
              <a:lightRig rig="threePt" dir="t"/>
            </a:scene3d>
            <a:sp3d contourW="3810">
              <a:contourClr>
                <a:srgbClr val="FFC000"/>
              </a:contourClr>
            </a:sp3d>
          </a:bodyPr>
          <a:lstStyle/>
          <a:p>
            <a:r>
              <a:rPr lang="en-US" altLang="ko-KR" dirty="0" smtClean="0">
                <a:solidFill>
                  <a:srgbClr val="FFC000"/>
                </a:solidFill>
                <a:latin typeface="맑은 고딕" panose="020B0503020000020004" pitchFamily="50" charset="-127"/>
                <a:ea typeface="맑은 고딕" panose="020B0503020000020004" pitchFamily="50" charset="-127"/>
              </a:rPr>
              <a:t>DAUM </a:t>
            </a:r>
            <a:r>
              <a:rPr lang="ko-KR" altLang="en-US" dirty="0" err="1" smtClean="0">
                <a:solidFill>
                  <a:srgbClr val="FFC000"/>
                </a:solidFill>
                <a:latin typeface="맑은 고딕" panose="020B0503020000020004" pitchFamily="50" charset="-127"/>
                <a:ea typeface="맑은 고딕" panose="020B0503020000020004" pitchFamily="50" charset="-127"/>
              </a:rPr>
              <a:t>팟인코더</a:t>
            </a:r>
            <a:endParaRPr lang="en-US" altLang="ko-KR" dirty="0" smtClean="0">
              <a:solidFill>
                <a:srgbClr val="FFC000"/>
              </a:solidFill>
              <a:latin typeface="맑은 고딕" panose="020B0503020000020004" pitchFamily="50" charset="-127"/>
              <a:ea typeface="맑은 고딕" panose="020B0503020000020004" pitchFamily="50" charset="-127"/>
            </a:endParaRPr>
          </a:p>
        </p:txBody>
      </p:sp>
      <p:sp>
        <p:nvSpPr>
          <p:cNvPr id="8" name="TextBox 7"/>
          <p:cNvSpPr txBox="1"/>
          <p:nvPr/>
        </p:nvSpPr>
        <p:spPr>
          <a:xfrm>
            <a:off x="345612" y="5452763"/>
            <a:ext cx="1293944" cy="523220"/>
          </a:xfrm>
          <a:prstGeom prst="rect">
            <a:avLst/>
          </a:prstGeom>
          <a:noFill/>
        </p:spPr>
        <p:txBody>
          <a:bodyPr wrap="none" rtlCol="0">
            <a:spAutoFit/>
            <a:scene3d>
              <a:camera prst="orthographicFront"/>
              <a:lightRig rig="threePt" dir="t"/>
            </a:scene3d>
            <a:sp3d contourW="3810">
              <a:contourClr>
                <a:schemeClr val="bg1"/>
              </a:contourClr>
            </a:sp3d>
          </a:bodyPr>
          <a:lstStyle/>
          <a:p>
            <a:r>
              <a:rPr lang="en-US" altLang="ko-KR" sz="1400" dirty="0" smtClean="0">
                <a:solidFill>
                  <a:schemeClr val="bg1"/>
                </a:solidFill>
                <a:latin typeface="나눔고딕" pitchFamily="50" charset="-127"/>
                <a:ea typeface="나눔고딕" pitchFamily="50" charset="-127"/>
              </a:rPr>
              <a:t>DEMO</a:t>
            </a:r>
          </a:p>
          <a:p>
            <a:r>
              <a:rPr lang="ko-KR" altLang="en-US" sz="1400" dirty="0" smtClean="0">
                <a:solidFill>
                  <a:schemeClr val="bg1"/>
                </a:solidFill>
                <a:latin typeface="나눔고딕" pitchFamily="50" charset="-127"/>
                <a:ea typeface="나눔고딕" pitchFamily="50" charset="-127"/>
              </a:rPr>
              <a:t>영상 입니다 ▶</a:t>
            </a:r>
            <a:endParaRPr lang="ko-KR" altLang="en-US" sz="1400" dirty="0">
              <a:solidFill>
                <a:schemeClr val="bg1"/>
              </a:solidFill>
              <a:latin typeface="나눔고딕" pitchFamily="50" charset="-127"/>
              <a:ea typeface="나눔고딕" pitchFamily="50" charset="-127"/>
            </a:endParaRPr>
          </a:p>
        </p:txBody>
      </p:sp>
      <p:pic>
        <p:nvPicPr>
          <p:cNvPr id="7" name="demo_daum_pot_incoder.wmv">
            <a:hlinkClick r:id="" action="ppaction://media"/>
          </p:cNvPr>
          <p:cNvPicPr>
            <a:picLocks noRot="1" noChangeAspect="1"/>
          </p:cNvPicPr>
          <p:nvPr>
            <a:videoFile r:link="rId1"/>
          </p:nvPr>
        </p:nvPicPr>
        <p:blipFill>
          <a:blip r:embed="rId3" cstate="print"/>
          <a:stretch>
            <a:fillRect/>
          </a:stretch>
        </p:blipFill>
        <p:spPr>
          <a:xfrm>
            <a:off x="1532620" y="1520788"/>
            <a:ext cx="6984776" cy="476092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descr="배경_dark4.jpg"/>
          <p:cNvPicPr>
            <a:picLocks noChangeAspect="1"/>
          </p:cNvPicPr>
          <p:nvPr/>
        </p:nvPicPr>
        <p:blipFill>
          <a:blip r:embed="rId3" cstate="print"/>
          <a:stretch>
            <a:fillRect/>
          </a:stretch>
        </p:blipFill>
        <p:spPr>
          <a:xfrm>
            <a:off x="0" y="0"/>
            <a:ext cx="9906000" cy="6858000"/>
          </a:xfrm>
          <a:prstGeom prst="rect">
            <a:avLst/>
          </a:prstGeom>
        </p:spPr>
      </p:pic>
      <p:grpSp>
        <p:nvGrpSpPr>
          <p:cNvPr id="3" name="그룹 13"/>
          <p:cNvGrpSpPr/>
          <p:nvPr/>
        </p:nvGrpSpPr>
        <p:grpSpPr>
          <a:xfrm>
            <a:off x="-3169" y="496096"/>
            <a:ext cx="9909175" cy="36001"/>
            <a:chOff x="0" y="-1"/>
            <a:chExt cx="9909175" cy="36001"/>
          </a:xfrm>
        </p:grpSpPr>
        <p:sp>
          <p:nvSpPr>
            <p:cNvPr id="4" name="Rectangle 473"/>
            <p:cNvSpPr>
              <a:spLocks noChangeArrowheads="1"/>
            </p:cNvSpPr>
            <p:nvPr/>
          </p:nvSpPr>
          <p:spPr bwMode="auto">
            <a:xfrm>
              <a:off x="0" y="0"/>
              <a:ext cx="1483200" cy="36000"/>
            </a:xfrm>
            <a:prstGeom prst="rect">
              <a:avLst/>
            </a:prstGeom>
            <a:solidFill>
              <a:srgbClr val="73101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defTabSz="1043093" rtl="0" eaLnBrk="0" latinLnBrk="1" hangingPunct="0">
                <a:lnSpc>
                  <a:spcPts val="1499"/>
                </a:lnSpc>
                <a:buClr>
                  <a:srgbClr val="0000FF"/>
                </a:buClr>
                <a:buSzPct val="90000"/>
                <a:defRPr/>
              </a:pPr>
              <a:endParaRPr lang="ko-KR" altLang="en-US" sz="1000" kern="1200" dirty="0">
                <a:solidFill>
                  <a:schemeClr val="lt1"/>
                </a:solidFill>
                <a:latin typeface="Rix고딕 B" pitchFamily="18" charset="-127"/>
                <a:ea typeface="Rix고딕 B" pitchFamily="18" charset="-127"/>
                <a:cs typeface="+mn-cs"/>
              </a:endParaRPr>
            </a:p>
          </p:txBody>
        </p:sp>
        <p:sp>
          <p:nvSpPr>
            <p:cNvPr id="5" name="Rectangle 473"/>
            <p:cNvSpPr>
              <a:spLocks noChangeArrowheads="1"/>
            </p:cNvSpPr>
            <p:nvPr/>
          </p:nvSpPr>
          <p:spPr bwMode="auto">
            <a:xfrm>
              <a:off x="1483726" y="0"/>
              <a:ext cx="360000" cy="36000"/>
            </a:xfrm>
            <a:prstGeom prst="rect">
              <a:avLst/>
            </a:prstGeom>
            <a:solidFill>
              <a:srgbClr val="E31936"/>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defTabSz="1043093" rtl="0" eaLnBrk="0" latinLnBrk="1" hangingPunct="0">
                <a:lnSpc>
                  <a:spcPts val="1499"/>
                </a:lnSpc>
                <a:buClr>
                  <a:srgbClr val="0000FF"/>
                </a:buClr>
                <a:buSzPct val="90000"/>
                <a:defRPr/>
              </a:pPr>
              <a:endParaRPr lang="ko-KR" altLang="en-US" sz="1000" kern="1200" dirty="0">
                <a:solidFill>
                  <a:schemeClr val="lt1"/>
                </a:solidFill>
                <a:latin typeface="Rix고딕 B" pitchFamily="18" charset="-127"/>
                <a:ea typeface="Rix고딕 B" pitchFamily="18" charset="-127"/>
                <a:cs typeface="+mn-cs"/>
              </a:endParaRPr>
            </a:p>
          </p:txBody>
        </p:sp>
        <p:sp>
          <p:nvSpPr>
            <p:cNvPr id="6" name="Rectangle 473"/>
            <p:cNvSpPr>
              <a:spLocks noChangeArrowheads="1"/>
            </p:cNvSpPr>
            <p:nvPr/>
          </p:nvSpPr>
          <p:spPr bwMode="auto">
            <a:xfrm>
              <a:off x="1844252" y="0"/>
              <a:ext cx="180000" cy="36000"/>
            </a:xfrm>
            <a:prstGeom prst="rect">
              <a:avLst/>
            </a:prstGeom>
            <a:solidFill>
              <a:srgbClr val="F58025"/>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indent="0" algn="ctr" defTabSz="1043093" rtl="0" eaLnBrk="0" latinLnBrk="1" hangingPunct="0">
                <a:lnSpc>
                  <a:spcPts val="1499"/>
                </a:lnSpc>
                <a:buClr>
                  <a:srgbClr val="0000FF"/>
                </a:buClr>
                <a:buSzPct val="90000"/>
                <a:defRPr/>
              </a:pPr>
              <a:endParaRPr lang="ko-KR" altLang="en-US" sz="1000" kern="1200" dirty="0">
                <a:solidFill>
                  <a:schemeClr val="lt1"/>
                </a:solidFill>
                <a:latin typeface="Rix고딕 B" pitchFamily="18" charset="-127"/>
                <a:ea typeface="Rix고딕 B" pitchFamily="18" charset="-127"/>
                <a:cs typeface="+mn-cs"/>
              </a:endParaRPr>
            </a:p>
          </p:txBody>
        </p:sp>
        <p:sp>
          <p:nvSpPr>
            <p:cNvPr id="7" name="Rectangle 473"/>
            <p:cNvSpPr>
              <a:spLocks noChangeArrowheads="1"/>
            </p:cNvSpPr>
            <p:nvPr/>
          </p:nvSpPr>
          <p:spPr bwMode="auto">
            <a:xfrm>
              <a:off x="2024779" y="-1"/>
              <a:ext cx="7884396" cy="3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30175" indent="-7938" algn="l" defTabSz="995690" rtl="0" eaLnBrk="1" fontAlgn="auto" latinLnBrk="1" hangingPunct="1">
                <a:lnSpc>
                  <a:spcPts val="1499"/>
                </a:lnSpc>
                <a:spcBef>
                  <a:spcPts val="0"/>
                </a:spcBef>
                <a:spcAft>
                  <a:spcPts val="0"/>
                </a:spcAft>
                <a:buClr>
                  <a:srgbClr val="0000FF"/>
                </a:buClr>
                <a:buSzPct val="90000"/>
                <a:defRPr/>
              </a:pPr>
              <a:endParaRPr kumimoji="0" lang="ko-KR" altLang="en-US" sz="1300" kern="1200" spc="-80" dirty="0">
                <a:solidFill>
                  <a:schemeClr val="tx1">
                    <a:lumMod val="75000"/>
                    <a:lumOff val="25000"/>
                  </a:schemeClr>
                </a:solidFill>
                <a:latin typeface="Rix고딕 M" pitchFamily="18" charset="-127"/>
                <a:ea typeface="Rix고딕 M" pitchFamily="18" charset="-127"/>
                <a:cs typeface="+mn-cs"/>
              </a:endParaRPr>
            </a:p>
          </p:txBody>
        </p:sp>
      </p:grpSp>
      <p:sp>
        <p:nvSpPr>
          <p:cNvPr id="12" name="TextBox 11"/>
          <p:cNvSpPr txBox="1"/>
          <p:nvPr/>
        </p:nvSpPr>
        <p:spPr>
          <a:xfrm>
            <a:off x="596516" y="1880828"/>
            <a:ext cx="2319866" cy="923330"/>
          </a:xfrm>
          <a:prstGeom prst="rect">
            <a:avLst/>
          </a:prstGeom>
        </p:spPr>
        <p:txBody>
          <a:bodyPr wrap="none" rtlCol="0">
            <a:spAutoFit/>
            <a:scene3d>
              <a:camera prst="orthographicFront"/>
              <a:lightRig rig="threePt" dir="t"/>
            </a:scene3d>
            <a:sp3d contourW="3810">
              <a:contourClr>
                <a:schemeClr val="bg1"/>
              </a:contourClr>
            </a:sp3d>
          </a:bodyPr>
          <a:lstStyle/>
          <a:p>
            <a:r>
              <a:rPr lang="en-US" altLang="ko-KR" sz="5400" dirty="0" smtClean="0">
                <a:solidFill>
                  <a:schemeClr val="bg1"/>
                </a:solidFill>
                <a:latin typeface="맑은 고딕" panose="020B0503020000020004" pitchFamily="50" charset="-127"/>
                <a:ea typeface="맑은 고딕" panose="020B0503020000020004" pitchFamily="50" charset="-127"/>
              </a:rPr>
              <a:t>KNOW</a:t>
            </a:r>
            <a:endParaRPr lang="ko-KR" altLang="en-US" sz="5400" dirty="0" smtClean="0">
              <a:solidFill>
                <a:schemeClr val="bg1"/>
              </a:solidFill>
              <a:latin typeface="맑은 고딕" panose="020B0503020000020004" pitchFamily="50" charset="-127"/>
              <a:ea typeface="맑은 고딕" panose="020B0503020000020004" pitchFamily="50" charset="-127"/>
            </a:endParaRPr>
          </a:p>
        </p:txBody>
      </p:sp>
      <p:sp>
        <p:nvSpPr>
          <p:cNvPr id="13" name="TextBox 12"/>
          <p:cNvSpPr txBox="1"/>
          <p:nvPr/>
        </p:nvSpPr>
        <p:spPr>
          <a:xfrm>
            <a:off x="2756756" y="1880828"/>
            <a:ext cx="1882247" cy="923330"/>
          </a:xfrm>
          <a:prstGeom prst="rect">
            <a:avLst/>
          </a:prstGeom>
        </p:spPr>
        <p:txBody>
          <a:bodyPr wrap="none" rtlCol="0">
            <a:spAutoFit/>
            <a:scene3d>
              <a:camera prst="orthographicFront"/>
              <a:lightRig rig="threePt" dir="t"/>
            </a:scene3d>
            <a:sp3d contourW="3810">
              <a:contourClr>
                <a:schemeClr val="accent6">
                  <a:lumMod val="75000"/>
                </a:schemeClr>
              </a:contourClr>
            </a:sp3d>
          </a:bodyPr>
          <a:lstStyle/>
          <a:p>
            <a:r>
              <a:rPr lang="en-US" altLang="ko-KR" sz="5400" dirty="0" smtClean="0">
                <a:solidFill>
                  <a:schemeClr val="accent6">
                    <a:lumMod val="75000"/>
                  </a:schemeClr>
                </a:solidFill>
                <a:latin typeface="맑은 고딕" panose="020B0503020000020004" pitchFamily="50" charset="-127"/>
                <a:ea typeface="맑은 고딕" panose="020B0503020000020004" pitchFamily="50" charset="-127"/>
              </a:rPr>
              <a:t>HOW</a:t>
            </a:r>
            <a:endParaRPr lang="ko-KR" altLang="en-US" sz="5400" dirty="0" smtClean="0">
              <a:solidFill>
                <a:schemeClr val="accent6">
                  <a:lumMod val="75000"/>
                </a:schemeClr>
              </a:solidFill>
              <a:latin typeface="맑은 고딕" panose="020B0503020000020004" pitchFamily="50" charset="-127"/>
              <a:ea typeface="맑은 고딕" panose="020B0503020000020004" pitchFamily="50" charset="-127"/>
            </a:endParaRPr>
          </a:p>
        </p:txBody>
      </p:sp>
      <p:sp>
        <p:nvSpPr>
          <p:cNvPr id="15" name="TextBox 14"/>
          <p:cNvSpPr txBox="1"/>
          <p:nvPr/>
        </p:nvSpPr>
        <p:spPr>
          <a:xfrm>
            <a:off x="610752" y="2502944"/>
            <a:ext cx="2455544" cy="574966"/>
          </a:xfrm>
          <a:prstGeom prst="rect">
            <a:avLst/>
          </a:prstGeom>
        </p:spPr>
        <p:txBody>
          <a:bodyPr wrap="none" rtlCol="0">
            <a:spAutoFit/>
            <a:scene3d>
              <a:camera prst="orthographicFront"/>
              <a:lightRig rig="threePt" dir="t"/>
            </a:scene3d>
            <a:sp3d contourW="3810">
              <a:contourClr>
                <a:schemeClr val="tx1">
                  <a:lumMod val="50000"/>
                  <a:lumOff val="50000"/>
                </a:schemeClr>
              </a:contourClr>
            </a:sp3d>
          </a:bodyPr>
          <a:lstStyle/>
          <a:p>
            <a:pPr marL="457200" indent="-457200">
              <a:lnSpc>
                <a:spcPct val="150000"/>
              </a:lnSpc>
            </a:pPr>
            <a:r>
              <a:rPr lang="ko-KR" altLang="en-US" sz="2400" dirty="0" smtClean="0">
                <a:solidFill>
                  <a:schemeClr val="bg1"/>
                </a:solidFill>
                <a:latin typeface="맑은 고딕" panose="020B0503020000020004" pitchFamily="50" charset="-127"/>
                <a:ea typeface="맑은 고딕" panose="020B0503020000020004" pitchFamily="50" charset="-127"/>
              </a:rPr>
              <a:t>유용한 </a:t>
            </a:r>
            <a:r>
              <a:rPr lang="en-US" altLang="ko-KR" sz="2400" dirty="0" smtClean="0">
                <a:solidFill>
                  <a:schemeClr val="bg1"/>
                </a:solidFill>
                <a:latin typeface="맑은 고딕" panose="020B0503020000020004" pitchFamily="50" charset="-127"/>
                <a:ea typeface="맑은 고딕" panose="020B0503020000020004" pitchFamily="50" charset="-127"/>
              </a:rPr>
              <a:t>Tool</a:t>
            </a:r>
            <a:r>
              <a:rPr lang="ko-KR" altLang="en-US" sz="2400" dirty="0" smtClean="0">
                <a:solidFill>
                  <a:schemeClr val="bg1"/>
                </a:solidFill>
                <a:latin typeface="맑은 고딕" panose="020B0503020000020004" pitchFamily="50" charset="-127"/>
                <a:ea typeface="맑은 고딕" panose="020B0503020000020004" pitchFamily="50" charset="-127"/>
              </a:rPr>
              <a:t> </a:t>
            </a:r>
            <a:r>
              <a:rPr lang="en-US" altLang="ko-KR" sz="2400" dirty="0" smtClean="0">
                <a:solidFill>
                  <a:schemeClr val="bg1"/>
                </a:solidFill>
                <a:latin typeface="맑은 고딕" panose="020B0503020000020004" pitchFamily="50" charset="-127"/>
                <a:ea typeface="맑은 고딕" panose="020B0503020000020004" pitchFamily="50" charset="-127"/>
              </a:rPr>
              <a:t>Tips</a:t>
            </a:r>
            <a:endParaRPr lang="ko-KR" altLang="en-US" sz="2400" dirty="0" smtClean="0">
              <a:solidFill>
                <a:schemeClr val="bg1"/>
              </a:solidFill>
              <a:latin typeface="맑은 고딕" panose="020B0503020000020004" pitchFamily="50" charset="-127"/>
              <a:ea typeface="맑은 고딕" panose="020B0503020000020004" pitchFamily="50" charset="-127"/>
            </a:endParaRPr>
          </a:p>
        </p:txBody>
      </p:sp>
      <p:grpSp>
        <p:nvGrpSpPr>
          <p:cNvPr id="17" name="그룹 16"/>
          <p:cNvGrpSpPr/>
          <p:nvPr/>
        </p:nvGrpSpPr>
        <p:grpSpPr>
          <a:xfrm>
            <a:off x="5385048" y="3471980"/>
            <a:ext cx="4177164" cy="2182763"/>
            <a:chOff x="5385048" y="3471980"/>
            <a:chExt cx="4177164" cy="2182763"/>
          </a:xfrm>
        </p:grpSpPr>
        <p:sp>
          <p:nvSpPr>
            <p:cNvPr id="14" name="TextBox 13"/>
            <p:cNvSpPr txBox="1"/>
            <p:nvPr/>
          </p:nvSpPr>
          <p:spPr>
            <a:xfrm>
              <a:off x="5385048" y="3494152"/>
              <a:ext cx="1834156" cy="2160591"/>
            </a:xfrm>
            <a:prstGeom prst="rect">
              <a:avLst/>
            </a:prstGeom>
          </p:spPr>
          <p:txBody>
            <a:bodyPr wrap="none" rtlCol="0">
              <a:spAutoFit/>
              <a:scene3d>
                <a:camera prst="orthographicFront"/>
                <a:lightRig rig="threePt" dir="t"/>
              </a:scene3d>
              <a:sp3d contourW="3810">
                <a:contourClr>
                  <a:schemeClr val="tx1">
                    <a:lumMod val="50000"/>
                    <a:lumOff val="50000"/>
                  </a:schemeClr>
                </a:contourClr>
              </a:sp3d>
            </a:bodyPr>
            <a:lstStyle/>
            <a:p>
              <a:pPr marL="342900" indent="-342900">
                <a:lnSpc>
                  <a:spcPct val="120000"/>
                </a:lnSpc>
                <a:buAutoNum type="arabicPeriod"/>
              </a:pPr>
              <a:r>
                <a:rPr lang="ko-KR" altLang="en-US" sz="1600" dirty="0" smtClean="0">
                  <a:solidFill>
                    <a:schemeClr val="tx1">
                      <a:lumMod val="50000"/>
                      <a:lumOff val="50000"/>
                    </a:schemeClr>
                  </a:solidFill>
                  <a:latin typeface="맑은 고딕" panose="020B0503020000020004" pitchFamily="50" charset="-127"/>
                  <a:ea typeface="맑은 고딕" panose="020B0503020000020004" pitchFamily="50" charset="-127"/>
                </a:rPr>
                <a:t>마법의 단축키</a:t>
              </a:r>
            </a:p>
            <a:p>
              <a:pPr marL="342900" indent="-342900">
                <a:lnSpc>
                  <a:spcPct val="120000"/>
                </a:lnSpc>
                <a:buAutoNum type="arabicPeriod"/>
              </a:pPr>
              <a:r>
                <a:rPr lang="ko-KR" altLang="en-US" sz="1600" dirty="0" smtClean="0">
                  <a:solidFill>
                    <a:schemeClr val="tx1">
                      <a:lumMod val="50000"/>
                      <a:lumOff val="50000"/>
                    </a:schemeClr>
                  </a:solidFill>
                  <a:latin typeface="맑은 고딕" panose="020B0503020000020004" pitchFamily="50" charset="-127"/>
                  <a:ea typeface="맑은 고딕" panose="020B0503020000020004" pitchFamily="50" charset="-127"/>
                </a:rPr>
                <a:t>글꼴 저장법</a:t>
              </a:r>
              <a:endParaRPr lang="en-US" altLang="ko-KR" sz="1600" dirty="0" smtClean="0">
                <a:solidFill>
                  <a:schemeClr val="tx1">
                    <a:lumMod val="50000"/>
                    <a:lumOff val="50000"/>
                  </a:schemeClr>
                </a:solidFill>
                <a:latin typeface="맑은 고딕" panose="020B0503020000020004" pitchFamily="50" charset="-127"/>
                <a:ea typeface="맑은 고딕" panose="020B0503020000020004" pitchFamily="50" charset="-127"/>
              </a:endParaRPr>
            </a:p>
            <a:p>
              <a:pPr marL="342900" indent="-342900">
                <a:lnSpc>
                  <a:spcPct val="120000"/>
                </a:lnSpc>
                <a:buAutoNum type="arabicPeriod"/>
              </a:pPr>
              <a:r>
                <a:rPr lang="ko-KR" altLang="en-US" sz="1600" dirty="0" smtClean="0">
                  <a:solidFill>
                    <a:schemeClr val="tx1">
                      <a:lumMod val="50000"/>
                      <a:lumOff val="50000"/>
                    </a:schemeClr>
                  </a:solidFill>
                  <a:latin typeface="맑은 고딕" panose="020B0503020000020004" pitchFamily="50" charset="-127"/>
                  <a:ea typeface="맑은 고딕" panose="020B0503020000020004" pitchFamily="50" charset="-127"/>
                </a:rPr>
                <a:t>간격 조절</a:t>
              </a:r>
              <a:endParaRPr lang="en-US" altLang="ko-KR" sz="1600" dirty="0" smtClean="0">
                <a:solidFill>
                  <a:schemeClr val="tx1">
                    <a:lumMod val="50000"/>
                    <a:lumOff val="50000"/>
                  </a:schemeClr>
                </a:solidFill>
                <a:latin typeface="맑은 고딕" panose="020B0503020000020004" pitchFamily="50" charset="-127"/>
                <a:ea typeface="맑은 고딕" panose="020B0503020000020004" pitchFamily="50" charset="-127"/>
              </a:endParaRPr>
            </a:p>
            <a:p>
              <a:pPr marL="342900" indent="-342900">
                <a:lnSpc>
                  <a:spcPct val="120000"/>
                </a:lnSpc>
                <a:buAutoNum type="arabicPeriod"/>
              </a:pPr>
              <a:r>
                <a:rPr lang="ko-KR" altLang="en-US" sz="1600" dirty="0" smtClean="0">
                  <a:solidFill>
                    <a:schemeClr val="tx1">
                      <a:lumMod val="50000"/>
                      <a:lumOff val="50000"/>
                    </a:schemeClr>
                  </a:solidFill>
                  <a:latin typeface="맑은 고딕" panose="020B0503020000020004" pitchFamily="50" charset="-127"/>
                  <a:ea typeface="맑은 고딕" panose="020B0503020000020004" pitchFamily="50" charset="-127"/>
                </a:rPr>
                <a:t>동영상 삽입</a:t>
              </a:r>
              <a:endParaRPr lang="en-US" altLang="ko-KR" sz="1600" dirty="0" smtClean="0">
                <a:solidFill>
                  <a:schemeClr val="tx1">
                    <a:lumMod val="50000"/>
                    <a:lumOff val="50000"/>
                  </a:schemeClr>
                </a:solidFill>
                <a:latin typeface="맑은 고딕" panose="020B0503020000020004" pitchFamily="50" charset="-127"/>
                <a:ea typeface="맑은 고딕" panose="020B0503020000020004" pitchFamily="50" charset="-127"/>
              </a:endParaRPr>
            </a:p>
            <a:p>
              <a:pPr marL="342900" indent="-342900">
                <a:lnSpc>
                  <a:spcPct val="120000"/>
                </a:lnSpc>
                <a:buAutoNum type="arabicPeriod"/>
              </a:pPr>
              <a:r>
                <a:rPr lang="en-US" altLang="ko-KR" sz="1600" dirty="0" smtClean="0">
                  <a:solidFill>
                    <a:schemeClr val="tx1">
                      <a:lumMod val="50000"/>
                      <a:lumOff val="50000"/>
                    </a:schemeClr>
                  </a:solidFill>
                  <a:latin typeface="맑은 고딕" panose="020B0503020000020004" pitchFamily="50" charset="-127"/>
                  <a:ea typeface="맑은 고딕" panose="020B0503020000020004" pitchFamily="50" charset="-127"/>
                </a:rPr>
                <a:t>PPT </a:t>
              </a:r>
              <a:r>
                <a:rPr lang="ko-KR" altLang="en-US" sz="1600" dirty="0" smtClean="0">
                  <a:solidFill>
                    <a:schemeClr val="tx1">
                      <a:lumMod val="50000"/>
                      <a:lumOff val="50000"/>
                    </a:schemeClr>
                  </a:solidFill>
                  <a:latin typeface="맑은 고딕" panose="020B0503020000020004" pitchFamily="50" charset="-127"/>
                  <a:ea typeface="맑은 고딕" panose="020B0503020000020004" pitchFamily="50" charset="-127"/>
                </a:rPr>
                <a:t>암호화</a:t>
              </a:r>
              <a:endParaRPr lang="en-US" altLang="ko-KR" sz="1600" dirty="0" smtClean="0">
                <a:solidFill>
                  <a:schemeClr val="tx1">
                    <a:lumMod val="50000"/>
                    <a:lumOff val="50000"/>
                  </a:schemeClr>
                </a:solidFill>
                <a:latin typeface="맑은 고딕" panose="020B0503020000020004" pitchFamily="50" charset="-127"/>
                <a:ea typeface="맑은 고딕" panose="020B0503020000020004" pitchFamily="50" charset="-127"/>
              </a:endParaRPr>
            </a:p>
            <a:p>
              <a:pPr marL="342900" indent="-342900">
                <a:lnSpc>
                  <a:spcPct val="120000"/>
                </a:lnSpc>
                <a:buFontTx/>
                <a:buAutoNum type="arabicPeriod"/>
              </a:pPr>
              <a:r>
                <a:rPr lang="ko-KR" altLang="en-US" sz="1600" dirty="0" smtClean="0">
                  <a:solidFill>
                    <a:schemeClr val="tx1">
                      <a:lumMod val="50000"/>
                      <a:lumOff val="50000"/>
                    </a:schemeClr>
                  </a:solidFill>
                  <a:latin typeface="맑은 고딕" panose="020B0503020000020004" pitchFamily="50" charset="-127"/>
                  <a:ea typeface="맑은 고딕" panose="020B0503020000020004" pitchFamily="50" charset="-127"/>
                </a:rPr>
                <a:t>출력 노하우</a:t>
              </a:r>
              <a:endParaRPr lang="en-US" altLang="ko-KR" sz="1600" dirty="0" smtClean="0">
                <a:solidFill>
                  <a:schemeClr val="tx1">
                    <a:lumMod val="50000"/>
                    <a:lumOff val="50000"/>
                  </a:schemeClr>
                </a:solidFill>
                <a:latin typeface="맑은 고딕" panose="020B0503020000020004" pitchFamily="50" charset="-127"/>
                <a:ea typeface="맑은 고딕" panose="020B0503020000020004" pitchFamily="50" charset="-127"/>
              </a:endParaRPr>
            </a:p>
            <a:p>
              <a:pPr marL="342900" indent="-342900">
                <a:lnSpc>
                  <a:spcPct val="120000"/>
                </a:lnSpc>
                <a:buFontTx/>
                <a:buAutoNum type="arabicPeriod"/>
              </a:pPr>
              <a:r>
                <a:rPr lang="ko-KR" altLang="en-US" sz="1600" dirty="0" smtClean="0">
                  <a:solidFill>
                    <a:schemeClr val="tx1">
                      <a:lumMod val="50000"/>
                      <a:lumOff val="50000"/>
                    </a:schemeClr>
                  </a:solidFill>
                  <a:latin typeface="맑은 고딕" panose="020B0503020000020004" pitchFamily="50" charset="-127"/>
                  <a:ea typeface="맑은 고딕" panose="020B0503020000020004" pitchFamily="50" charset="-127"/>
                </a:rPr>
                <a:t>도구 모음</a:t>
              </a:r>
              <a:endParaRPr lang="en-US" altLang="ko-KR" sz="1600" dirty="0" smtClean="0">
                <a:solidFill>
                  <a:schemeClr val="tx1">
                    <a:lumMod val="50000"/>
                    <a:lumOff val="50000"/>
                  </a:schemeClr>
                </a:solidFill>
                <a:latin typeface="맑은 고딕" panose="020B0503020000020004" pitchFamily="50" charset="-127"/>
                <a:ea typeface="맑은 고딕" panose="020B0503020000020004" pitchFamily="50" charset="-127"/>
              </a:endParaRPr>
            </a:p>
          </p:txBody>
        </p:sp>
        <p:sp>
          <p:nvSpPr>
            <p:cNvPr id="18" name="TextBox 17"/>
            <p:cNvSpPr txBox="1"/>
            <p:nvPr/>
          </p:nvSpPr>
          <p:spPr>
            <a:xfrm>
              <a:off x="7077236" y="3471980"/>
              <a:ext cx="2484976" cy="2057936"/>
            </a:xfrm>
            <a:prstGeom prst="rect">
              <a:avLst/>
            </a:prstGeom>
          </p:spPr>
          <p:txBody>
            <a:bodyPr wrap="none" rtlCol="0">
              <a:spAutoFit/>
              <a:scene3d>
                <a:camera prst="orthographicFront"/>
                <a:lightRig rig="threePt" dir="t"/>
              </a:scene3d>
              <a:sp3d contourW="3810">
                <a:contourClr>
                  <a:schemeClr val="tx1">
                    <a:lumMod val="65000"/>
                    <a:lumOff val="35000"/>
                  </a:schemeClr>
                </a:contourClr>
              </a:sp3d>
            </a:bodyPr>
            <a:lstStyle/>
            <a:p>
              <a:pPr marL="342900" indent="-342900">
                <a:lnSpc>
                  <a:spcPct val="155000"/>
                </a:lnSpc>
              </a:pPr>
              <a:r>
                <a:rPr lang="ko-KR" altLang="en-US" sz="1200" dirty="0" smtClean="0">
                  <a:solidFill>
                    <a:schemeClr val="tx1">
                      <a:lumMod val="75000"/>
                      <a:lumOff val="25000"/>
                    </a:schemeClr>
                  </a:solidFill>
                  <a:latin typeface="맑은 고딕" panose="020B0503020000020004" pitchFamily="50" charset="-127"/>
                  <a:ea typeface="맑은 고딕" panose="020B0503020000020004" pitchFamily="50" charset="-127"/>
                </a:rPr>
                <a:t>서식복사</a:t>
              </a:r>
              <a:endParaRPr lang="en-US" altLang="ko-KR" sz="1200" dirty="0" smtClean="0">
                <a:solidFill>
                  <a:schemeClr val="tx1">
                    <a:lumMod val="75000"/>
                    <a:lumOff val="25000"/>
                  </a:schemeClr>
                </a:solidFill>
                <a:latin typeface="맑은 고딕" panose="020B0503020000020004" pitchFamily="50" charset="-127"/>
                <a:ea typeface="맑은 고딕" panose="020B0503020000020004" pitchFamily="50" charset="-127"/>
              </a:endParaRPr>
            </a:p>
            <a:p>
              <a:pPr marL="342900" indent="-342900">
                <a:lnSpc>
                  <a:spcPct val="155000"/>
                </a:lnSpc>
              </a:pPr>
              <a:r>
                <a:rPr lang="ko-KR" altLang="en-US" sz="1200" dirty="0" smtClean="0">
                  <a:solidFill>
                    <a:schemeClr val="tx1">
                      <a:lumMod val="75000"/>
                      <a:lumOff val="25000"/>
                    </a:schemeClr>
                  </a:solidFill>
                  <a:latin typeface="맑은 고딕" panose="020B0503020000020004" pitchFamily="50" charset="-127"/>
                  <a:ea typeface="맑은 고딕" panose="020B0503020000020004" pitchFamily="50" charset="-127"/>
                </a:rPr>
                <a:t>글꼴포함저장</a:t>
              </a:r>
              <a:r>
                <a:rPr lang="en-US" altLang="ko-KR" sz="1200" dirty="0" smtClean="0">
                  <a:solidFill>
                    <a:schemeClr val="tx1">
                      <a:lumMod val="75000"/>
                      <a:lumOff val="25000"/>
                    </a:schemeClr>
                  </a:solidFill>
                  <a:latin typeface="맑은 고딕" panose="020B0503020000020004" pitchFamily="50" charset="-127"/>
                  <a:ea typeface="맑은 고딕" panose="020B0503020000020004" pitchFamily="50" charset="-127"/>
                </a:rPr>
                <a:t>, </a:t>
              </a:r>
              <a:r>
                <a:rPr lang="ko-KR" altLang="en-US" sz="1200" dirty="0" smtClean="0">
                  <a:solidFill>
                    <a:schemeClr val="tx1">
                      <a:lumMod val="75000"/>
                      <a:lumOff val="25000"/>
                    </a:schemeClr>
                  </a:solidFill>
                  <a:latin typeface="맑은 고딕" panose="020B0503020000020004" pitchFamily="50" charset="-127"/>
                  <a:ea typeface="맑은 고딕" panose="020B0503020000020004" pitchFamily="50" charset="-127"/>
                </a:rPr>
                <a:t>글꼴 찾기</a:t>
              </a:r>
              <a:endParaRPr lang="en-US" altLang="ko-KR" sz="1200" dirty="0" smtClean="0">
                <a:solidFill>
                  <a:schemeClr val="tx1">
                    <a:lumMod val="75000"/>
                    <a:lumOff val="25000"/>
                  </a:schemeClr>
                </a:solidFill>
                <a:latin typeface="맑은 고딕" panose="020B0503020000020004" pitchFamily="50" charset="-127"/>
                <a:ea typeface="맑은 고딕" panose="020B0503020000020004" pitchFamily="50" charset="-127"/>
              </a:endParaRPr>
            </a:p>
            <a:p>
              <a:pPr marL="342900" indent="-342900">
                <a:lnSpc>
                  <a:spcPct val="155000"/>
                </a:lnSpc>
              </a:pPr>
              <a:r>
                <a:rPr lang="ko-KR" altLang="en-US" sz="1200" dirty="0" smtClean="0">
                  <a:solidFill>
                    <a:schemeClr val="tx1">
                      <a:lumMod val="75000"/>
                      <a:lumOff val="25000"/>
                    </a:schemeClr>
                  </a:solidFill>
                  <a:latin typeface="맑은 고딕" panose="020B0503020000020004" pitchFamily="50" charset="-127"/>
                  <a:ea typeface="맑은 고딕" panose="020B0503020000020004" pitchFamily="50" charset="-127"/>
                </a:rPr>
                <a:t>자간</a:t>
              </a:r>
              <a:r>
                <a:rPr lang="en-US" altLang="ko-KR" sz="1200" dirty="0" smtClean="0">
                  <a:solidFill>
                    <a:schemeClr val="tx1">
                      <a:lumMod val="75000"/>
                      <a:lumOff val="25000"/>
                    </a:schemeClr>
                  </a:solidFill>
                  <a:latin typeface="맑은 고딕" panose="020B0503020000020004" pitchFamily="50" charset="-127"/>
                  <a:ea typeface="맑은 고딕" panose="020B0503020000020004" pitchFamily="50" charset="-127"/>
                </a:rPr>
                <a:t>, </a:t>
              </a:r>
              <a:r>
                <a:rPr lang="ko-KR" altLang="en-US" sz="1200" dirty="0" smtClean="0">
                  <a:solidFill>
                    <a:schemeClr val="tx1">
                      <a:lumMod val="75000"/>
                      <a:lumOff val="25000"/>
                    </a:schemeClr>
                  </a:solidFill>
                  <a:latin typeface="맑은 고딕" panose="020B0503020000020004" pitchFamily="50" charset="-127"/>
                  <a:ea typeface="맑은 고딕" panose="020B0503020000020004" pitchFamily="50" charset="-127"/>
                </a:rPr>
                <a:t>행간</a:t>
              </a:r>
              <a:r>
                <a:rPr lang="en-US" altLang="ko-KR" sz="1200" dirty="0" smtClean="0">
                  <a:solidFill>
                    <a:schemeClr val="tx1">
                      <a:lumMod val="75000"/>
                      <a:lumOff val="25000"/>
                    </a:schemeClr>
                  </a:solidFill>
                  <a:latin typeface="맑은 고딕" panose="020B0503020000020004" pitchFamily="50" charset="-127"/>
                  <a:ea typeface="맑은 고딕" panose="020B0503020000020004" pitchFamily="50" charset="-127"/>
                </a:rPr>
                <a:t>, </a:t>
              </a:r>
              <a:r>
                <a:rPr lang="ko-KR" altLang="en-US" sz="1200" dirty="0" smtClean="0">
                  <a:solidFill>
                    <a:schemeClr val="tx1">
                      <a:lumMod val="75000"/>
                      <a:lumOff val="25000"/>
                    </a:schemeClr>
                  </a:solidFill>
                  <a:latin typeface="맑은 고딕" panose="020B0503020000020004" pitchFamily="50" charset="-127"/>
                  <a:ea typeface="맑은 고딕" panose="020B0503020000020004" pitchFamily="50" charset="-127"/>
                </a:rPr>
                <a:t>글머리 기호</a:t>
              </a:r>
              <a:r>
                <a:rPr lang="en-US" altLang="ko-KR" sz="1200" dirty="0" smtClean="0">
                  <a:solidFill>
                    <a:schemeClr val="tx1">
                      <a:lumMod val="75000"/>
                      <a:lumOff val="25000"/>
                    </a:schemeClr>
                  </a:solidFill>
                  <a:latin typeface="맑은 고딕" panose="020B0503020000020004" pitchFamily="50" charset="-127"/>
                  <a:ea typeface="맑은 고딕" panose="020B0503020000020004" pitchFamily="50" charset="-127"/>
                </a:rPr>
                <a:t>, ctrl &lt; &gt; </a:t>
              </a:r>
            </a:p>
            <a:p>
              <a:pPr marL="342900" indent="-342900">
                <a:lnSpc>
                  <a:spcPct val="155000"/>
                </a:lnSpc>
              </a:pPr>
              <a:r>
                <a:rPr lang="ko-KR" altLang="en-US" sz="1200" dirty="0" smtClean="0">
                  <a:solidFill>
                    <a:schemeClr val="tx1">
                      <a:lumMod val="75000"/>
                      <a:lumOff val="25000"/>
                    </a:schemeClr>
                  </a:solidFill>
                  <a:latin typeface="맑은 고딕" panose="020B0503020000020004" pitchFamily="50" charset="-127"/>
                  <a:ea typeface="맑은 고딕" panose="020B0503020000020004" pitchFamily="50" charset="-127"/>
                </a:rPr>
                <a:t>영상 컨버터</a:t>
              </a:r>
              <a:r>
                <a:rPr lang="en-US" altLang="ko-KR" sz="1200" dirty="0" smtClean="0">
                  <a:solidFill>
                    <a:schemeClr val="tx1">
                      <a:lumMod val="75000"/>
                      <a:lumOff val="25000"/>
                    </a:schemeClr>
                  </a:solidFill>
                  <a:latin typeface="맑은 고딕" panose="020B0503020000020004" pitchFamily="50" charset="-127"/>
                  <a:ea typeface="맑은 고딕" panose="020B0503020000020004" pitchFamily="50" charset="-127"/>
                </a:rPr>
                <a:t>, </a:t>
              </a:r>
              <a:r>
                <a:rPr lang="ko-KR" altLang="en-US" sz="1200" dirty="0" smtClean="0">
                  <a:solidFill>
                    <a:schemeClr val="tx1">
                      <a:lumMod val="75000"/>
                      <a:lumOff val="25000"/>
                    </a:schemeClr>
                  </a:solidFill>
                  <a:latin typeface="맑은 고딕" panose="020B0503020000020004" pitchFamily="50" charset="-127"/>
                  <a:ea typeface="맑은 고딕" panose="020B0503020000020004" pitchFamily="50" charset="-127"/>
                </a:rPr>
                <a:t>삽입방법</a:t>
              </a:r>
              <a:endParaRPr lang="en-US" altLang="ko-KR" sz="1200" dirty="0" smtClean="0">
                <a:solidFill>
                  <a:schemeClr val="tx1">
                    <a:lumMod val="75000"/>
                    <a:lumOff val="25000"/>
                  </a:schemeClr>
                </a:solidFill>
                <a:latin typeface="맑은 고딕" panose="020B0503020000020004" pitchFamily="50" charset="-127"/>
                <a:ea typeface="맑은 고딕" panose="020B0503020000020004" pitchFamily="50" charset="-127"/>
              </a:endParaRPr>
            </a:p>
            <a:p>
              <a:pPr marL="342900" indent="-342900">
                <a:lnSpc>
                  <a:spcPct val="155000"/>
                </a:lnSpc>
              </a:pPr>
              <a:r>
                <a:rPr lang="en-US" altLang="ko-KR" sz="1200" dirty="0" smtClean="0">
                  <a:solidFill>
                    <a:schemeClr val="tx1">
                      <a:lumMod val="75000"/>
                      <a:lumOff val="25000"/>
                    </a:schemeClr>
                  </a:solidFill>
                  <a:latin typeface="맑은 고딕" panose="020B0503020000020004" pitchFamily="50" charset="-127"/>
                  <a:ea typeface="맑은 고딕" panose="020B0503020000020004" pitchFamily="50" charset="-127"/>
                </a:rPr>
                <a:t>PPT</a:t>
              </a:r>
              <a:r>
                <a:rPr lang="ko-KR" altLang="en-US" sz="1200" dirty="0" smtClean="0">
                  <a:solidFill>
                    <a:schemeClr val="tx1">
                      <a:lumMod val="75000"/>
                      <a:lumOff val="25000"/>
                    </a:schemeClr>
                  </a:solidFill>
                  <a:latin typeface="맑은 고딕" panose="020B0503020000020004" pitchFamily="50" charset="-127"/>
                  <a:ea typeface="맑은 고딕" panose="020B0503020000020004" pitchFamily="50" charset="-127"/>
                </a:rPr>
                <a:t>파일</a:t>
              </a:r>
              <a:r>
                <a:rPr lang="en-US" altLang="ko-KR" sz="1200" dirty="0" smtClean="0">
                  <a:solidFill>
                    <a:schemeClr val="tx1">
                      <a:lumMod val="75000"/>
                      <a:lumOff val="25000"/>
                    </a:schemeClr>
                  </a:solidFill>
                  <a:latin typeface="맑은 고딕" panose="020B0503020000020004" pitchFamily="50" charset="-127"/>
                  <a:ea typeface="맑은 고딕" panose="020B0503020000020004" pitchFamily="50" charset="-127"/>
                </a:rPr>
                <a:t> </a:t>
              </a:r>
              <a:r>
                <a:rPr lang="ko-KR" altLang="en-US" sz="1200" dirty="0" smtClean="0">
                  <a:solidFill>
                    <a:schemeClr val="tx1">
                      <a:lumMod val="75000"/>
                      <a:lumOff val="25000"/>
                    </a:schemeClr>
                  </a:solidFill>
                  <a:latin typeface="맑은 고딕" panose="020B0503020000020004" pitchFamily="50" charset="-127"/>
                  <a:ea typeface="맑은 고딕" panose="020B0503020000020004" pitchFamily="50" charset="-127"/>
                </a:rPr>
                <a:t>암호화 하기</a:t>
              </a:r>
              <a:endParaRPr lang="en-US" altLang="ko-KR" sz="1200" dirty="0" smtClean="0">
                <a:solidFill>
                  <a:schemeClr val="tx1">
                    <a:lumMod val="75000"/>
                    <a:lumOff val="25000"/>
                  </a:schemeClr>
                </a:solidFill>
                <a:latin typeface="맑은 고딕" panose="020B0503020000020004" pitchFamily="50" charset="-127"/>
                <a:ea typeface="맑은 고딕" panose="020B0503020000020004" pitchFamily="50" charset="-127"/>
              </a:endParaRPr>
            </a:p>
            <a:p>
              <a:pPr marL="342900" indent="-342900">
                <a:lnSpc>
                  <a:spcPct val="155000"/>
                </a:lnSpc>
              </a:pPr>
              <a:r>
                <a:rPr lang="ko-KR" altLang="en-US" sz="1200" dirty="0" smtClean="0">
                  <a:solidFill>
                    <a:schemeClr val="tx1">
                      <a:lumMod val="75000"/>
                      <a:lumOff val="25000"/>
                    </a:schemeClr>
                  </a:solidFill>
                  <a:latin typeface="맑은 고딕" panose="020B0503020000020004" pitchFamily="50" charset="-127"/>
                  <a:ea typeface="맑은 고딕" panose="020B0503020000020004" pitchFamily="50" charset="-127"/>
                </a:rPr>
                <a:t>빠르게</a:t>
              </a:r>
              <a:r>
                <a:rPr lang="en-US" altLang="ko-KR" sz="1200" dirty="0" smtClean="0">
                  <a:solidFill>
                    <a:schemeClr val="tx1">
                      <a:lumMod val="75000"/>
                      <a:lumOff val="25000"/>
                    </a:schemeClr>
                  </a:solidFill>
                  <a:latin typeface="맑은 고딕" panose="020B0503020000020004" pitchFamily="50" charset="-127"/>
                  <a:ea typeface="맑은 고딕" panose="020B0503020000020004" pitchFamily="50" charset="-127"/>
                </a:rPr>
                <a:t>, </a:t>
              </a:r>
              <a:r>
                <a:rPr lang="ko-KR" altLang="en-US" sz="1200" dirty="0" smtClean="0">
                  <a:solidFill>
                    <a:schemeClr val="tx1">
                      <a:lumMod val="75000"/>
                      <a:lumOff val="25000"/>
                    </a:schemeClr>
                  </a:solidFill>
                  <a:latin typeface="맑은 고딕" panose="020B0503020000020004" pitchFamily="50" charset="-127"/>
                  <a:ea typeface="맑은 고딕" panose="020B0503020000020004" pitchFamily="50" charset="-127"/>
                </a:rPr>
                <a:t>크게 출력하기</a:t>
              </a:r>
              <a:endParaRPr lang="en-US" altLang="ko-KR" sz="1200" dirty="0" smtClean="0">
                <a:solidFill>
                  <a:schemeClr val="tx1">
                    <a:lumMod val="75000"/>
                    <a:lumOff val="25000"/>
                  </a:schemeClr>
                </a:solidFill>
                <a:latin typeface="맑은 고딕" panose="020B0503020000020004" pitchFamily="50" charset="-127"/>
                <a:ea typeface="맑은 고딕" panose="020B0503020000020004" pitchFamily="50" charset="-127"/>
              </a:endParaRPr>
            </a:p>
            <a:p>
              <a:pPr marL="342900" indent="-342900">
                <a:lnSpc>
                  <a:spcPct val="155000"/>
                </a:lnSpc>
              </a:pPr>
              <a:r>
                <a:rPr lang="ko-KR" altLang="en-US" sz="1200" dirty="0" smtClean="0">
                  <a:solidFill>
                    <a:schemeClr val="tx1">
                      <a:lumMod val="75000"/>
                      <a:lumOff val="25000"/>
                    </a:schemeClr>
                  </a:solidFill>
                  <a:latin typeface="맑은 고딕" panose="020B0503020000020004" pitchFamily="50" charset="-127"/>
                  <a:ea typeface="맑은 고딕" panose="020B0503020000020004" pitchFamily="50" charset="-127"/>
                </a:rPr>
                <a:t>사용자에 맞춰 도구 배치하기</a:t>
              </a:r>
              <a:endParaRPr lang="en-US" altLang="ko-KR" sz="1200" dirty="0" smtClean="0">
                <a:solidFill>
                  <a:schemeClr val="tx1">
                    <a:lumMod val="75000"/>
                    <a:lumOff val="25000"/>
                  </a:schemeClr>
                </a:solidFill>
                <a:latin typeface="맑은 고딕" panose="020B0503020000020004" pitchFamily="50" charset="-127"/>
                <a:ea typeface="맑은 고딕" panose="020B0503020000020004" pitchFamily="50" charset="-127"/>
              </a:endParaRPr>
            </a:p>
          </p:txBody>
        </p:sp>
      </p:grpSp>
      <p:sp>
        <p:nvSpPr>
          <p:cNvPr id="16" name="TextBox 15"/>
          <p:cNvSpPr txBox="1"/>
          <p:nvPr/>
        </p:nvSpPr>
        <p:spPr>
          <a:xfrm>
            <a:off x="668524" y="3032956"/>
            <a:ext cx="1596912" cy="3170099"/>
          </a:xfrm>
          <a:prstGeom prst="rect">
            <a:avLst/>
          </a:prstGeom>
          <a:noFill/>
        </p:spPr>
        <p:txBody>
          <a:bodyPr wrap="none" rtlCol="0">
            <a:spAutoFit/>
          </a:bodyPr>
          <a:lstStyle/>
          <a:p>
            <a:r>
              <a:rPr lang="en-US" altLang="ko-KR" sz="20000" dirty="0" smtClean="0">
                <a:solidFill>
                  <a:schemeClr val="bg1"/>
                </a:solidFill>
              </a:rPr>
              <a:t>7</a:t>
            </a:r>
            <a:endParaRPr lang="ko-KR" altLang="en-US" sz="20000" dirty="0">
              <a:solidFill>
                <a:schemeClr val="bg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그룹 8"/>
          <p:cNvGrpSpPr/>
          <p:nvPr/>
        </p:nvGrpSpPr>
        <p:grpSpPr>
          <a:xfrm>
            <a:off x="11325708" y="1232756"/>
            <a:ext cx="9145752" cy="1836204"/>
            <a:chOff x="416496" y="1232756"/>
            <a:chExt cx="9145752" cy="1836204"/>
          </a:xfrm>
        </p:grpSpPr>
        <p:pic>
          <p:nvPicPr>
            <p:cNvPr id="10242" name="Picture 2"/>
            <p:cNvPicPr>
              <a:picLocks noChangeAspect="1" noChangeArrowheads="1"/>
            </p:cNvPicPr>
            <p:nvPr/>
          </p:nvPicPr>
          <p:blipFill>
            <a:blip r:embed="rId3" cstate="print"/>
            <a:srcRect/>
            <a:stretch>
              <a:fillRect/>
            </a:stretch>
          </p:blipFill>
          <p:spPr bwMode="auto">
            <a:xfrm>
              <a:off x="416496" y="1232756"/>
              <a:ext cx="9145752" cy="1836204"/>
            </a:xfrm>
            <a:prstGeom prst="rect">
              <a:avLst/>
            </a:prstGeom>
            <a:noFill/>
            <a:ln w="9525">
              <a:noFill/>
              <a:miter lim="800000"/>
              <a:headEnd/>
              <a:tailEnd/>
            </a:ln>
          </p:spPr>
        </p:pic>
        <p:sp>
          <p:nvSpPr>
            <p:cNvPr id="6" name="직사각형 5"/>
            <p:cNvSpPr/>
            <p:nvPr/>
          </p:nvSpPr>
          <p:spPr>
            <a:xfrm>
              <a:off x="7600043" y="1664804"/>
              <a:ext cx="432048" cy="68407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7600043" y="2348880"/>
              <a:ext cx="1800200" cy="43204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1191331" y="1450278"/>
              <a:ext cx="413297" cy="28653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0" name="TextBox 9"/>
          <p:cNvSpPr txBox="1"/>
          <p:nvPr/>
        </p:nvSpPr>
        <p:spPr>
          <a:xfrm>
            <a:off x="173002" y="598108"/>
            <a:ext cx="1896673"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4-3. </a:t>
            </a:r>
            <a:r>
              <a:rPr lang="ko-KR" altLang="en-US" dirty="0" smtClean="0">
                <a:solidFill>
                  <a:srgbClr val="C00000"/>
                </a:solidFill>
                <a:latin typeface="맑은 고딕" panose="020B0503020000020004" pitchFamily="50" charset="-127"/>
                <a:ea typeface="맑은 고딕" panose="020B0503020000020004" pitchFamily="50" charset="-127"/>
              </a:rPr>
              <a:t>동영상 삽입</a:t>
            </a:r>
          </a:p>
        </p:txBody>
      </p:sp>
      <p:sp>
        <p:nvSpPr>
          <p:cNvPr id="11" name="TextBox 10"/>
          <p:cNvSpPr txBox="1"/>
          <p:nvPr/>
        </p:nvSpPr>
        <p:spPr>
          <a:xfrm>
            <a:off x="344488" y="5769260"/>
            <a:ext cx="1293944" cy="523220"/>
          </a:xfrm>
          <a:prstGeom prst="rect">
            <a:avLst/>
          </a:prstGeom>
          <a:noFill/>
        </p:spPr>
        <p:txBody>
          <a:bodyPr wrap="none" rtlCol="0">
            <a:spAutoFit/>
            <a:scene3d>
              <a:camera prst="orthographicFront"/>
              <a:lightRig rig="threePt" dir="t"/>
            </a:scene3d>
            <a:sp3d contourW="3810">
              <a:contourClr>
                <a:schemeClr val="bg1"/>
              </a:contourClr>
            </a:sp3d>
          </a:bodyPr>
          <a:lstStyle/>
          <a:p>
            <a:r>
              <a:rPr lang="en-US" altLang="ko-KR" sz="1400" dirty="0" smtClean="0">
                <a:solidFill>
                  <a:schemeClr val="bg1"/>
                </a:solidFill>
                <a:latin typeface="나눔고딕" pitchFamily="50" charset="-127"/>
                <a:ea typeface="나눔고딕" pitchFamily="50" charset="-127"/>
              </a:rPr>
              <a:t>DEMO</a:t>
            </a:r>
          </a:p>
          <a:p>
            <a:r>
              <a:rPr lang="ko-KR" altLang="en-US" sz="1400" dirty="0" smtClean="0">
                <a:solidFill>
                  <a:schemeClr val="bg1"/>
                </a:solidFill>
                <a:latin typeface="나눔고딕" pitchFamily="50" charset="-127"/>
                <a:ea typeface="나눔고딕" pitchFamily="50" charset="-127"/>
              </a:rPr>
              <a:t>영상 입니다 ▶</a:t>
            </a:r>
            <a:endParaRPr lang="ko-KR" altLang="en-US" sz="1400" dirty="0">
              <a:solidFill>
                <a:schemeClr val="bg1"/>
              </a:solidFill>
              <a:latin typeface="나눔고딕" pitchFamily="50" charset="-127"/>
              <a:ea typeface="나눔고딕" pitchFamily="50" charset="-127"/>
            </a:endParaRPr>
          </a:p>
        </p:txBody>
      </p:sp>
      <p:pic>
        <p:nvPicPr>
          <p:cNvPr id="12" name="demo_insert_video.wmv">
            <a:hlinkClick r:id="" action="ppaction://media"/>
          </p:cNvPr>
          <p:cNvPicPr>
            <a:picLocks noRot="1" noChangeAspect="1"/>
          </p:cNvPicPr>
          <p:nvPr>
            <a:videoFile r:link="rId1"/>
          </p:nvPr>
        </p:nvPicPr>
        <p:blipFill>
          <a:blip r:embed="rId4" cstate="print"/>
          <a:stretch>
            <a:fillRect/>
          </a:stretch>
        </p:blipFill>
        <p:spPr>
          <a:xfrm>
            <a:off x="2216697" y="534363"/>
            <a:ext cx="7689304" cy="632363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p:cTn id="7" fill="hold" display="0">
                  <p:stCondLst>
                    <p:cond delay="indefinite"/>
                  </p:stCondLst>
                  <p:endCondLst>
                    <p:cond evt="onNext" delay="0">
                      <p:tgtEl>
                        <p:sldTgt/>
                      </p:tgtEl>
                    </p:cond>
                    <p:cond evt="onPrev" delay="0">
                      <p:tgtEl>
                        <p:sldTgt/>
                      </p:tgtEl>
                    </p:cond>
                  </p:endCondLst>
                </p:cTn>
                <p:tgtEl>
                  <p:spTgt spid="12"/>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0" y="0"/>
            <a:ext cx="990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5" name="그림 34" descr="Fonts.png"/>
          <p:cNvPicPr>
            <a:picLocks noChangeAspect="1"/>
          </p:cNvPicPr>
          <p:nvPr/>
        </p:nvPicPr>
        <p:blipFill>
          <a:blip r:embed="rId3" cstate="print"/>
          <a:stretch>
            <a:fillRect/>
          </a:stretch>
        </p:blipFill>
        <p:spPr>
          <a:xfrm>
            <a:off x="2810624" y="1904561"/>
            <a:ext cx="251216" cy="251216"/>
          </a:xfrm>
          <a:prstGeom prst="rect">
            <a:avLst/>
          </a:prstGeom>
        </p:spPr>
      </p:pic>
      <p:sp>
        <p:nvSpPr>
          <p:cNvPr id="16" name="TextBox 15"/>
          <p:cNvSpPr txBox="1"/>
          <p:nvPr/>
        </p:nvSpPr>
        <p:spPr>
          <a:xfrm>
            <a:off x="56456" y="131148"/>
            <a:ext cx="2916324" cy="1569660"/>
          </a:xfrm>
          <a:prstGeom prst="rect">
            <a:avLst/>
          </a:prstGeom>
          <a:noFill/>
        </p:spPr>
        <p:txBody>
          <a:bodyPr wrap="square" rtlCol="0">
            <a:spAutoFit/>
          </a:bodyPr>
          <a:lstStyle/>
          <a:p>
            <a:r>
              <a:rPr lang="en-US" altLang="ko-KR" sz="9600" dirty="0" smtClean="0">
                <a:solidFill>
                  <a:srgbClr val="501C1C"/>
                </a:solidFill>
                <a:latin typeface="HY견고딕" pitchFamily="18" charset="-127"/>
                <a:ea typeface="HY견고딕" pitchFamily="18" charset="-127"/>
              </a:rPr>
              <a:t>4</a:t>
            </a:r>
            <a:endParaRPr lang="ko-KR" altLang="en-US" sz="9600" dirty="0">
              <a:solidFill>
                <a:srgbClr val="501C1C"/>
              </a:solidFill>
              <a:latin typeface="HY견고딕" pitchFamily="18" charset="-127"/>
              <a:ea typeface="HY견고딕" pitchFamily="18" charset="-127"/>
            </a:endParaRPr>
          </a:p>
        </p:txBody>
      </p:sp>
      <p:sp>
        <p:nvSpPr>
          <p:cNvPr id="17" name="직사각형 16"/>
          <p:cNvSpPr/>
          <p:nvPr/>
        </p:nvSpPr>
        <p:spPr>
          <a:xfrm>
            <a:off x="0" y="188640"/>
            <a:ext cx="920552" cy="1080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14"/>
          <p:cNvSpPr>
            <a:spLocks noChangeArrowheads="1"/>
          </p:cNvSpPr>
          <p:nvPr/>
        </p:nvSpPr>
        <p:spPr bwMode="auto">
          <a:xfrm>
            <a:off x="7926612" y="1950508"/>
            <a:ext cx="659155" cy="707886"/>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영상</a:t>
            </a:r>
            <a:endParaRPr lang="en-US" altLang="ko-KR" sz="2000" spc="-150" dirty="0" smtClean="0">
              <a:solidFill>
                <a:srgbClr val="C00000"/>
              </a:solidFill>
              <a:latin typeface="맑은 고딕" panose="020B0503020000020004" pitchFamily="50" charset="-127"/>
              <a:ea typeface="맑은 고딕" panose="020B0503020000020004" pitchFamily="50" charset="-127"/>
            </a:endParaRPr>
          </a:p>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삽입</a:t>
            </a:r>
            <a:endParaRPr lang="en-US" altLang="ko-KR" sz="2000" spc="-150" dirty="0" smtClean="0">
              <a:solidFill>
                <a:srgbClr val="C00000"/>
              </a:solidFill>
              <a:latin typeface="맑은 고딕" panose="020B0503020000020004" pitchFamily="50" charset="-127"/>
              <a:ea typeface="맑은 고딕" panose="020B0503020000020004" pitchFamily="50" charset="-127"/>
            </a:endParaRPr>
          </a:p>
        </p:txBody>
      </p:sp>
      <p:sp>
        <p:nvSpPr>
          <p:cNvPr id="24" name="직사각형 14"/>
          <p:cNvSpPr>
            <a:spLocks noChangeArrowheads="1"/>
          </p:cNvSpPr>
          <p:nvPr/>
        </p:nvSpPr>
        <p:spPr bwMode="auto">
          <a:xfrm>
            <a:off x="6038101" y="1950508"/>
            <a:ext cx="659155" cy="707886"/>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영상</a:t>
            </a:r>
            <a:endParaRPr lang="en-US" altLang="ko-KR" sz="2000" spc="-150" dirty="0" smtClean="0">
              <a:solidFill>
                <a:srgbClr val="C00000"/>
              </a:solidFill>
              <a:latin typeface="맑은 고딕" panose="020B0503020000020004" pitchFamily="50" charset="-127"/>
              <a:ea typeface="맑은 고딕" panose="020B0503020000020004" pitchFamily="50" charset="-127"/>
            </a:endParaRPr>
          </a:p>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편집</a:t>
            </a:r>
          </a:p>
        </p:txBody>
      </p:sp>
      <p:sp>
        <p:nvSpPr>
          <p:cNvPr id="22" name="직사각형 14"/>
          <p:cNvSpPr>
            <a:spLocks noChangeArrowheads="1"/>
          </p:cNvSpPr>
          <p:nvPr/>
        </p:nvSpPr>
        <p:spPr bwMode="auto">
          <a:xfrm>
            <a:off x="3884927" y="1950508"/>
            <a:ext cx="659155" cy="707886"/>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영상</a:t>
            </a:r>
            <a:endParaRPr lang="en-US" altLang="ko-KR" sz="2000" spc="-150" dirty="0" smtClean="0">
              <a:solidFill>
                <a:srgbClr val="C00000"/>
              </a:solidFill>
              <a:latin typeface="맑은 고딕" panose="020B0503020000020004" pitchFamily="50" charset="-127"/>
              <a:ea typeface="맑은 고딕" panose="020B0503020000020004" pitchFamily="50" charset="-127"/>
            </a:endParaRPr>
          </a:p>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변환</a:t>
            </a:r>
            <a:endParaRPr lang="ko-KR" altLang="en-US" sz="2000" spc="-150" dirty="0">
              <a:solidFill>
                <a:srgbClr val="C00000"/>
              </a:solidFill>
              <a:latin typeface="맑은 고딕" panose="020B0503020000020004" pitchFamily="50" charset="-127"/>
              <a:ea typeface="맑은 고딕" panose="020B0503020000020004" pitchFamily="50" charset="-127"/>
            </a:endParaRPr>
          </a:p>
        </p:txBody>
      </p:sp>
      <p:sp>
        <p:nvSpPr>
          <p:cNvPr id="43" name="직사각형 14"/>
          <p:cNvSpPr>
            <a:spLocks noChangeArrowheads="1"/>
          </p:cNvSpPr>
          <p:nvPr/>
        </p:nvSpPr>
        <p:spPr bwMode="auto">
          <a:xfrm>
            <a:off x="821865" y="1907540"/>
            <a:ext cx="1973617" cy="830997"/>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48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동영상</a:t>
            </a:r>
            <a:endParaRPr lang="ko-KR" altLang="en-US" sz="4800" spc="-150" dirty="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p:txBody>
      </p:sp>
      <p:sp>
        <p:nvSpPr>
          <p:cNvPr id="46" name="직사각형 45"/>
          <p:cNvSpPr/>
          <p:nvPr/>
        </p:nvSpPr>
        <p:spPr>
          <a:xfrm>
            <a:off x="0" y="0"/>
            <a:ext cx="1568624" cy="332656"/>
          </a:xfrm>
          <a:prstGeom prst="rect">
            <a:avLst/>
          </a:prstGeom>
          <a:gradFill flip="none" rotWithShape="1">
            <a:gsLst>
              <a:gs pos="41000">
                <a:srgbClr val="C00000"/>
              </a:gs>
              <a:gs pos="100000">
                <a:srgbClr val="501C1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3810">
              <a:contourClr>
                <a:schemeClr val="tx1"/>
              </a:contourClr>
            </a:sp3d>
          </a:bodyPr>
          <a:lstStyle/>
          <a:p>
            <a:pPr algn="ctr"/>
            <a:r>
              <a:rPr lang="en-US" altLang="ko-KR" sz="1600" dirty="0" smtClean="0">
                <a:solidFill>
                  <a:schemeClr val="tx1"/>
                </a:solidFill>
              </a:rPr>
              <a:t>Remember</a:t>
            </a:r>
            <a:endParaRPr lang="ko-KR" altLang="en-US" sz="1600" dirty="0">
              <a:solidFill>
                <a:schemeClr val="tx1"/>
              </a:solidFill>
            </a:endParaRPr>
          </a:p>
        </p:txBody>
      </p:sp>
      <p:sp>
        <p:nvSpPr>
          <p:cNvPr id="29" name="직사각형 28"/>
          <p:cNvSpPr/>
          <p:nvPr/>
        </p:nvSpPr>
        <p:spPr>
          <a:xfrm>
            <a:off x="7926153" y="3229383"/>
            <a:ext cx="1018227" cy="784830"/>
          </a:xfrm>
          <a:prstGeom prst="rect">
            <a:avLst/>
          </a:prstGeom>
          <a:noFill/>
        </p:spPr>
        <p:txBody>
          <a:bodyPr wrap="none">
            <a:spAutoFit/>
            <a:scene3d>
              <a:camera prst="orthographicFront"/>
              <a:lightRig rig="threePt" dir="t"/>
            </a:scene3d>
            <a:sp3d>
              <a:bevelT w="1270"/>
              <a:contourClr>
                <a:schemeClr val="bg1"/>
              </a:contourClr>
            </a:sp3d>
          </a:bodyPr>
          <a:lstStyle/>
          <a:p>
            <a:pPr indent="-273050">
              <a:lnSpc>
                <a:spcPct val="150000"/>
              </a:lnSpc>
              <a:buClr>
                <a:srgbClr val="000000"/>
              </a:buClr>
              <a:buSzPct val="120000"/>
              <a:tabLst>
                <a:tab pos="5648325" algn="l"/>
              </a:tabLst>
              <a:defRPr/>
            </a:pPr>
            <a:r>
              <a:rPr lang="ko-KR" altLang="en-US"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 삽입</a:t>
            </a:r>
          </a:p>
          <a:p>
            <a:pPr indent="-273050">
              <a:lnSpc>
                <a:spcPct val="150000"/>
              </a:lnSpc>
              <a:buClr>
                <a:srgbClr val="000000"/>
              </a:buClr>
              <a:buSzPct val="120000"/>
              <a:tabLst>
                <a:tab pos="5648325" algn="l"/>
              </a:tabLst>
              <a:defRPr/>
            </a:pPr>
            <a:r>
              <a:rPr lang="ko-KR" altLang="en-US"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 동영상</a:t>
            </a:r>
          </a:p>
        </p:txBody>
      </p:sp>
      <p:sp>
        <p:nvSpPr>
          <p:cNvPr id="39" name="직사각형 38"/>
          <p:cNvSpPr/>
          <p:nvPr/>
        </p:nvSpPr>
        <p:spPr>
          <a:xfrm>
            <a:off x="3908884" y="3229383"/>
            <a:ext cx="1435008" cy="438582"/>
          </a:xfrm>
          <a:prstGeom prst="rect">
            <a:avLst/>
          </a:prstGeom>
          <a:noFill/>
        </p:spPr>
        <p:txBody>
          <a:bodyPr wrap="none">
            <a:spAutoFit/>
            <a:scene3d>
              <a:camera prst="orthographicFront"/>
              <a:lightRig rig="threePt" dir="t"/>
            </a:scene3d>
            <a:sp3d>
              <a:bevelT w="1270"/>
              <a:contourClr>
                <a:schemeClr val="bg1"/>
              </a:contourClr>
            </a:sp3d>
          </a:bodyPr>
          <a:lstStyle/>
          <a:p>
            <a:pPr indent="-273050">
              <a:lnSpc>
                <a:spcPct val="150000"/>
              </a:lnSpc>
              <a:buClr>
                <a:srgbClr val="000000"/>
              </a:buClr>
              <a:buSzPct val="120000"/>
              <a:tabLst>
                <a:tab pos="5648325" algn="l"/>
              </a:tabLst>
              <a:defRPr/>
            </a:pPr>
            <a:r>
              <a:rPr lang="en-US" altLang="ko-KR"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Clip Converter</a:t>
            </a:r>
          </a:p>
        </p:txBody>
      </p:sp>
      <p:sp>
        <p:nvSpPr>
          <p:cNvPr id="40" name="직사각형 39"/>
          <p:cNvSpPr/>
          <p:nvPr/>
        </p:nvSpPr>
        <p:spPr>
          <a:xfrm>
            <a:off x="6048144" y="3229383"/>
            <a:ext cx="1406154" cy="393954"/>
          </a:xfrm>
          <a:prstGeom prst="rect">
            <a:avLst/>
          </a:prstGeom>
          <a:noFill/>
        </p:spPr>
        <p:txBody>
          <a:bodyPr wrap="none">
            <a:spAutoFit/>
            <a:scene3d>
              <a:camera prst="orthographicFront"/>
              <a:lightRig rig="threePt" dir="t"/>
            </a:scene3d>
            <a:sp3d>
              <a:bevelT w="1270"/>
              <a:contourClr>
                <a:schemeClr val="bg1"/>
              </a:contourClr>
            </a:sp3d>
          </a:bodyPr>
          <a:lstStyle/>
          <a:p>
            <a:pPr indent="-273050">
              <a:lnSpc>
                <a:spcPct val="150000"/>
              </a:lnSpc>
              <a:buClr>
                <a:srgbClr val="000000"/>
              </a:buClr>
              <a:buSzPct val="120000"/>
              <a:tabLst>
                <a:tab pos="5648325" algn="l"/>
              </a:tabLst>
              <a:defRPr/>
            </a:pPr>
            <a:r>
              <a:rPr lang="ko-KR" altLang="en-US"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다음 </a:t>
            </a:r>
            <a:r>
              <a:rPr lang="ko-KR" altLang="en-US" sz="1500" dirty="0" err="1"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팟인코더</a:t>
            </a:r>
            <a:endParaRPr lang="ko-KR" altLang="en-US"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0" y="0"/>
            <a:ext cx="990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14"/>
          <p:cNvSpPr>
            <a:spLocks noChangeArrowheads="1"/>
          </p:cNvSpPr>
          <p:nvPr/>
        </p:nvSpPr>
        <p:spPr bwMode="auto">
          <a:xfrm>
            <a:off x="418698" y="1907540"/>
            <a:ext cx="3143809" cy="830997"/>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en-US" altLang="ko-KR" sz="48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PPT </a:t>
            </a:r>
            <a:r>
              <a:rPr lang="ko-KR" altLang="en-US" sz="48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암호화</a:t>
            </a:r>
            <a:endParaRPr lang="ko-KR" altLang="en-US" sz="4800" spc="-150" dirty="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p:txBody>
      </p:sp>
      <p:sp>
        <p:nvSpPr>
          <p:cNvPr id="5" name="직사각형 14"/>
          <p:cNvSpPr>
            <a:spLocks noChangeArrowheads="1"/>
          </p:cNvSpPr>
          <p:nvPr/>
        </p:nvSpPr>
        <p:spPr bwMode="auto">
          <a:xfrm>
            <a:off x="428303" y="2699628"/>
            <a:ext cx="2940521" cy="369332"/>
          </a:xfrm>
          <a:prstGeom prst="rect">
            <a:avLst/>
          </a:prstGeom>
          <a:noFill/>
        </p:spPr>
        <p:txBody>
          <a:bodyPr wrap="square">
            <a:spAutoFit/>
            <a:scene3d>
              <a:camera prst="orthographicFront"/>
              <a:lightRig rig="threePt" dir="t"/>
            </a:scene3d>
            <a:sp3d>
              <a:bevelT w="1270"/>
              <a:contourClr>
                <a:schemeClr val="bg1"/>
              </a:contourClr>
            </a:sp3d>
          </a:bodyPr>
          <a:lstStyle/>
          <a:p>
            <a:pPr indent="-273050" algn="dist">
              <a:buClr>
                <a:srgbClr val="000000"/>
              </a:buClr>
              <a:buSzPct val="120000"/>
              <a:tabLst>
                <a:tab pos="5648325" algn="l"/>
              </a:tabLst>
              <a:defRPr/>
            </a:pPr>
            <a:r>
              <a:rPr lang="ko-KR" altLang="en-US" dirty="0" smtClean="0">
                <a:solidFill>
                  <a:srgbClr val="C00000"/>
                </a:soli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내 문서</a:t>
            </a:r>
            <a:r>
              <a:rPr lang="en-US" altLang="ko-KR" dirty="0" smtClean="0">
                <a:solidFill>
                  <a:srgbClr val="C00000"/>
                </a:soli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 </a:t>
            </a:r>
            <a:r>
              <a:rPr lang="ko-KR" altLang="en-US" dirty="0" smtClean="0">
                <a:solidFill>
                  <a:srgbClr val="C00000"/>
                </a:soli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내가 지킨다</a:t>
            </a:r>
            <a:endParaRPr lang="ko-KR" altLang="en-US" dirty="0">
              <a:solidFill>
                <a:srgbClr val="C00000"/>
              </a:soli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p:txBody>
      </p:sp>
      <p:sp>
        <p:nvSpPr>
          <p:cNvPr id="6" name="TextBox 5"/>
          <p:cNvSpPr txBox="1"/>
          <p:nvPr/>
        </p:nvSpPr>
        <p:spPr>
          <a:xfrm>
            <a:off x="20452" y="131148"/>
            <a:ext cx="2916324" cy="1569660"/>
          </a:xfrm>
          <a:prstGeom prst="rect">
            <a:avLst/>
          </a:prstGeom>
          <a:noFill/>
        </p:spPr>
        <p:txBody>
          <a:bodyPr wrap="square" rtlCol="0">
            <a:spAutoFit/>
          </a:bodyPr>
          <a:lstStyle/>
          <a:p>
            <a:r>
              <a:rPr lang="en-US" altLang="ko-KR" sz="9600" dirty="0" smtClean="0">
                <a:solidFill>
                  <a:schemeClr val="tx1">
                    <a:lumMod val="75000"/>
                    <a:lumOff val="25000"/>
                  </a:schemeClr>
                </a:solidFill>
                <a:latin typeface="HY견고딕" pitchFamily="18" charset="-127"/>
                <a:ea typeface="HY견고딕" pitchFamily="18" charset="-127"/>
              </a:rPr>
              <a:t>5</a:t>
            </a:r>
            <a:endParaRPr lang="ko-KR" altLang="en-US" sz="9600" dirty="0">
              <a:solidFill>
                <a:schemeClr val="tx1">
                  <a:lumMod val="75000"/>
                  <a:lumOff val="25000"/>
                </a:schemeClr>
              </a:solidFill>
              <a:latin typeface="HY견고딕" pitchFamily="18" charset="-127"/>
              <a:ea typeface="HY견고딕" pitchFamily="18" charset="-127"/>
            </a:endParaRPr>
          </a:p>
        </p:txBody>
      </p:sp>
      <p:sp>
        <p:nvSpPr>
          <p:cNvPr id="7" name="직사각형 6"/>
          <p:cNvSpPr/>
          <p:nvPr/>
        </p:nvSpPr>
        <p:spPr>
          <a:xfrm>
            <a:off x="0" y="188640"/>
            <a:ext cx="920552" cy="1080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descr="lock.png"/>
          <p:cNvPicPr>
            <a:picLocks noChangeAspect="1"/>
          </p:cNvPicPr>
          <p:nvPr/>
        </p:nvPicPr>
        <p:blipFill>
          <a:blip r:embed="rId3" cstate="print"/>
          <a:stretch>
            <a:fillRect/>
          </a:stretch>
        </p:blipFill>
        <p:spPr>
          <a:xfrm>
            <a:off x="4340932" y="836712"/>
            <a:ext cx="4860540" cy="486054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73002" y="598108"/>
            <a:ext cx="1604927"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5. PPT </a:t>
            </a:r>
            <a:r>
              <a:rPr lang="ko-KR" altLang="en-US" dirty="0" smtClean="0">
                <a:solidFill>
                  <a:srgbClr val="C00000"/>
                </a:solidFill>
                <a:latin typeface="맑은 고딕" panose="020B0503020000020004" pitchFamily="50" charset="-127"/>
                <a:ea typeface="맑은 고딕" panose="020B0503020000020004" pitchFamily="50" charset="-127"/>
              </a:rPr>
              <a:t>암호화</a:t>
            </a:r>
            <a:endParaRPr lang="ko-KR" altLang="en-US" dirty="0" smtClean="0">
              <a:solidFill>
                <a:schemeClr val="bg1">
                  <a:lumMod val="50000"/>
                </a:schemeClr>
              </a:solidFill>
              <a:latin typeface="맑은 고딕" panose="020B0503020000020004" pitchFamily="50" charset="-127"/>
              <a:ea typeface="맑은 고딕" panose="020B0503020000020004" pitchFamily="50" charset="-127"/>
            </a:endParaRPr>
          </a:p>
        </p:txBody>
      </p:sp>
      <p:sp>
        <p:nvSpPr>
          <p:cNvPr id="4" name="TextBox 3"/>
          <p:cNvSpPr txBox="1"/>
          <p:nvPr/>
        </p:nvSpPr>
        <p:spPr>
          <a:xfrm>
            <a:off x="668524" y="5517232"/>
            <a:ext cx="1293944" cy="523220"/>
          </a:xfrm>
          <a:prstGeom prst="rect">
            <a:avLst/>
          </a:prstGeom>
          <a:noFill/>
        </p:spPr>
        <p:txBody>
          <a:bodyPr wrap="none" rtlCol="0">
            <a:spAutoFit/>
            <a:scene3d>
              <a:camera prst="orthographicFront"/>
              <a:lightRig rig="threePt" dir="t"/>
            </a:scene3d>
            <a:sp3d contourW="3810">
              <a:contourClr>
                <a:schemeClr val="bg1"/>
              </a:contourClr>
            </a:sp3d>
          </a:bodyPr>
          <a:lstStyle/>
          <a:p>
            <a:r>
              <a:rPr lang="en-US" altLang="ko-KR" sz="1400" dirty="0" smtClean="0">
                <a:solidFill>
                  <a:schemeClr val="bg1"/>
                </a:solidFill>
                <a:latin typeface="나눔고딕" pitchFamily="50" charset="-127"/>
                <a:ea typeface="나눔고딕" pitchFamily="50" charset="-127"/>
              </a:rPr>
              <a:t>DEMO</a:t>
            </a:r>
          </a:p>
          <a:p>
            <a:r>
              <a:rPr lang="ko-KR" altLang="en-US" sz="1400" dirty="0" smtClean="0">
                <a:solidFill>
                  <a:schemeClr val="bg1"/>
                </a:solidFill>
                <a:latin typeface="나눔고딕" pitchFamily="50" charset="-127"/>
                <a:ea typeface="나눔고딕" pitchFamily="50" charset="-127"/>
              </a:rPr>
              <a:t>영상 입니다 ▶</a:t>
            </a:r>
            <a:endParaRPr lang="ko-KR" altLang="en-US" sz="1400" dirty="0">
              <a:solidFill>
                <a:schemeClr val="bg1"/>
              </a:solidFill>
              <a:latin typeface="나눔고딕" pitchFamily="50" charset="-127"/>
              <a:ea typeface="나눔고딕" pitchFamily="50" charset="-127"/>
            </a:endParaRPr>
          </a:p>
        </p:txBody>
      </p:sp>
      <p:pic>
        <p:nvPicPr>
          <p:cNvPr id="6" name="demo_lock_file.wmv">
            <a:hlinkClick r:id="" action="ppaction://media"/>
          </p:cNvPr>
          <p:cNvPicPr>
            <a:picLocks noRot="1" noChangeAspect="1"/>
          </p:cNvPicPr>
          <p:nvPr>
            <a:videoFile r:link="rId1"/>
          </p:nvPr>
        </p:nvPicPr>
        <p:blipFill>
          <a:blip r:embed="rId4" cstate="print"/>
          <a:stretch>
            <a:fillRect/>
          </a:stretch>
        </p:blipFill>
        <p:spPr>
          <a:xfrm>
            <a:off x="2252700" y="-1"/>
            <a:ext cx="7653300" cy="629402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3002" y="598108"/>
            <a:ext cx="1604927"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5. PPT </a:t>
            </a:r>
            <a:r>
              <a:rPr lang="ko-KR" altLang="en-US" dirty="0" smtClean="0">
                <a:solidFill>
                  <a:srgbClr val="C00000"/>
                </a:solidFill>
                <a:latin typeface="맑은 고딕" panose="020B0503020000020004" pitchFamily="50" charset="-127"/>
                <a:ea typeface="맑은 고딕" panose="020B0503020000020004" pitchFamily="50" charset="-127"/>
              </a:rPr>
              <a:t>암호화</a:t>
            </a:r>
            <a:endParaRPr lang="ko-KR" altLang="en-US" dirty="0" smtClean="0">
              <a:solidFill>
                <a:schemeClr val="bg1">
                  <a:lumMod val="50000"/>
                </a:schemeClr>
              </a:solidFill>
              <a:latin typeface="맑은 고딕" panose="020B0503020000020004" pitchFamily="50" charset="-127"/>
              <a:ea typeface="맑은 고딕" panose="020B0503020000020004" pitchFamily="50" charset="-127"/>
            </a:endParaRPr>
          </a:p>
        </p:txBody>
      </p:sp>
      <p:grpSp>
        <p:nvGrpSpPr>
          <p:cNvPr id="28" name="그룹 27"/>
          <p:cNvGrpSpPr/>
          <p:nvPr/>
        </p:nvGrpSpPr>
        <p:grpSpPr>
          <a:xfrm>
            <a:off x="308484" y="1160748"/>
            <a:ext cx="4817280" cy="2978424"/>
            <a:chOff x="-1" y="1340768"/>
            <a:chExt cx="5865466" cy="3626496"/>
          </a:xfrm>
        </p:grpSpPr>
        <p:pic>
          <p:nvPicPr>
            <p:cNvPr id="7170" name="Picture 2"/>
            <p:cNvPicPr>
              <a:picLocks noChangeAspect="1" noChangeArrowheads="1"/>
            </p:cNvPicPr>
            <p:nvPr/>
          </p:nvPicPr>
          <p:blipFill>
            <a:blip r:embed="rId2" cstate="print"/>
            <a:srcRect/>
            <a:stretch>
              <a:fillRect/>
            </a:stretch>
          </p:blipFill>
          <p:spPr bwMode="auto">
            <a:xfrm>
              <a:off x="72008" y="1340768"/>
              <a:ext cx="5793457" cy="3626496"/>
            </a:xfrm>
            <a:prstGeom prst="rect">
              <a:avLst/>
            </a:prstGeom>
            <a:noFill/>
            <a:ln w="9525">
              <a:noFill/>
              <a:miter lim="800000"/>
              <a:headEnd/>
              <a:tailEnd/>
            </a:ln>
          </p:spPr>
        </p:pic>
        <p:sp>
          <p:nvSpPr>
            <p:cNvPr id="27" name="직사각형 26"/>
            <p:cNvSpPr/>
            <p:nvPr/>
          </p:nvSpPr>
          <p:spPr>
            <a:xfrm>
              <a:off x="144015" y="4672461"/>
              <a:ext cx="900100" cy="25384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p:cNvSpPr/>
            <p:nvPr/>
          </p:nvSpPr>
          <p:spPr>
            <a:xfrm>
              <a:off x="-1" y="4617130"/>
              <a:ext cx="306832" cy="306832"/>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latin typeface="HY견고딕" pitchFamily="18" charset="-127"/>
                  <a:ea typeface="HY견고딕" pitchFamily="18" charset="-127"/>
                </a:rPr>
                <a:t>1</a:t>
              </a:r>
              <a:endParaRPr lang="ko-KR" altLang="en-US" sz="1600" dirty="0">
                <a:latin typeface="HY견고딕" pitchFamily="18" charset="-127"/>
                <a:ea typeface="HY견고딕" pitchFamily="18" charset="-127"/>
              </a:endParaRPr>
            </a:p>
          </p:txBody>
        </p:sp>
      </p:grpSp>
      <p:grpSp>
        <p:nvGrpSpPr>
          <p:cNvPr id="33" name="그룹 32"/>
          <p:cNvGrpSpPr/>
          <p:nvPr/>
        </p:nvGrpSpPr>
        <p:grpSpPr>
          <a:xfrm>
            <a:off x="2756757" y="1700808"/>
            <a:ext cx="3024336" cy="3425376"/>
            <a:chOff x="2648744" y="1628800"/>
            <a:chExt cx="3024336" cy="3425376"/>
          </a:xfrm>
        </p:grpSpPr>
        <p:grpSp>
          <p:nvGrpSpPr>
            <p:cNvPr id="21" name="그룹 20"/>
            <p:cNvGrpSpPr/>
            <p:nvPr/>
          </p:nvGrpSpPr>
          <p:grpSpPr>
            <a:xfrm>
              <a:off x="2677665" y="1628800"/>
              <a:ext cx="2995415" cy="3425376"/>
              <a:chOff x="128464" y="1988841"/>
              <a:chExt cx="2844316" cy="3252588"/>
            </a:xfrm>
          </p:grpSpPr>
          <p:pic>
            <p:nvPicPr>
              <p:cNvPr id="23" name="Picture 3"/>
              <p:cNvPicPr>
                <a:picLocks noChangeAspect="1" noChangeArrowheads="1"/>
              </p:cNvPicPr>
              <p:nvPr/>
            </p:nvPicPr>
            <p:blipFill>
              <a:blip r:embed="rId3" cstate="print"/>
              <a:srcRect/>
              <a:stretch>
                <a:fillRect/>
              </a:stretch>
            </p:blipFill>
            <p:spPr bwMode="auto">
              <a:xfrm>
                <a:off x="128464" y="1988841"/>
                <a:ext cx="2844316" cy="3252588"/>
              </a:xfrm>
              <a:prstGeom prst="rect">
                <a:avLst/>
              </a:prstGeom>
              <a:noFill/>
              <a:ln w="9525">
                <a:noFill/>
                <a:miter lim="800000"/>
                <a:headEnd/>
                <a:tailEnd/>
              </a:ln>
              <a:effectLst>
                <a:outerShdw blurRad="50800" dist="38100" dir="8100000" algn="tr" rotWithShape="0">
                  <a:prstClr val="black">
                    <a:alpha val="40000"/>
                  </a:prstClr>
                </a:outerShdw>
              </a:effectLst>
            </p:spPr>
          </p:pic>
          <p:sp>
            <p:nvSpPr>
              <p:cNvPr id="24" name="직사각형 23"/>
              <p:cNvSpPr/>
              <p:nvPr/>
            </p:nvSpPr>
            <p:spPr>
              <a:xfrm>
                <a:off x="233844" y="2084449"/>
                <a:ext cx="1508173" cy="24627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p:cNvSpPr/>
              <p:nvPr/>
            </p:nvSpPr>
            <p:spPr>
              <a:xfrm>
                <a:off x="236471" y="4233492"/>
                <a:ext cx="2700300" cy="25147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타원 25"/>
            <p:cNvSpPr/>
            <p:nvPr/>
          </p:nvSpPr>
          <p:spPr>
            <a:xfrm>
              <a:off x="2648744" y="3982123"/>
              <a:ext cx="252028" cy="25202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latin typeface="HY견고딕" pitchFamily="18" charset="-127"/>
                  <a:ea typeface="HY견고딕" pitchFamily="18" charset="-127"/>
                </a:rPr>
                <a:t>2</a:t>
              </a:r>
              <a:endParaRPr lang="ko-KR" altLang="en-US" sz="1600" dirty="0">
                <a:latin typeface="HY견고딕" pitchFamily="18" charset="-127"/>
                <a:ea typeface="HY견고딕" pitchFamily="18" charset="-127"/>
              </a:endParaRPr>
            </a:p>
          </p:txBody>
        </p:sp>
      </p:grpSp>
      <p:grpSp>
        <p:nvGrpSpPr>
          <p:cNvPr id="34" name="그룹 33"/>
          <p:cNvGrpSpPr/>
          <p:nvPr/>
        </p:nvGrpSpPr>
        <p:grpSpPr>
          <a:xfrm>
            <a:off x="5112569" y="2101323"/>
            <a:ext cx="4376936" cy="3451913"/>
            <a:chOff x="5004556" y="2317347"/>
            <a:chExt cx="4376936" cy="3451913"/>
          </a:xfrm>
        </p:grpSpPr>
        <p:grpSp>
          <p:nvGrpSpPr>
            <p:cNvPr id="29" name="그룹 28"/>
            <p:cNvGrpSpPr/>
            <p:nvPr/>
          </p:nvGrpSpPr>
          <p:grpSpPr>
            <a:xfrm>
              <a:off x="5004556" y="2317347"/>
              <a:ext cx="4376936" cy="3451913"/>
              <a:chOff x="4772985" y="1016732"/>
              <a:chExt cx="3695700" cy="2914650"/>
            </a:xfrm>
          </p:grpSpPr>
          <p:pic>
            <p:nvPicPr>
              <p:cNvPr id="30" name="Picture 4"/>
              <p:cNvPicPr>
                <a:picLocks noChangeAspect="1" noChangeArrowheads="1"/>
              </p:cNvPicPr>
              <p:nvPr/>
            </p:nvPicPr>
            <p:blipFill>
              <a:blip r:embed="rId4" cstate="print"/>
              <a:srcRect/>
              <a:stretch>
                <a:fillRect/>
              </a:stretch>
            </p:blipFill>
            <p:spPr bwMode="auto">
              <a:xfrm>
                <a:off x="4772985" y="1016732"/>
                <a:ext cx="3695700" cy="2914650"/>
              </a:xfrm>
              <a:prstGeom prst="rect">
                <a:avLst/>
              </a:prstGeom>
              <a:noFill/>
              <a:ln w="9525">
                <a:noFill/>
                <a:miter lim="800000"/>
                <a:headEnd/>
                <a:tailEnd/>
              </a:ln>
              <a:effectLst>
                <a:outerShdw blurRad="50800" dist="38100" dir="8100000" algn="tr" rotWithShape="0">
                  <a:prstClr val="black">
                    <a:alpha val="40000"/>
                  </a:prstClr>
                </a:outerShdw>
              </a:effectLst>
            </p:spPr>
          </p:pic>
          <p:sp>
            <p:nvSpPr>
              <p:cNvPr id="31" name="직사각형 30"/>
              <p:cNvSpPr/>
              <p:nvPr/>
            </p:nvSpPr>
            <p:spPr>
              <a:xfrm>
                <a:off x="5972142" y="1700808"/>
                <a:ext cx="1548172" cy="21602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2" name="타원 31"/>
            <p:cNvSpPr/>
            <p:nvPr/>
          </p:nvSpPr>
          <p:spPr>
            <a:xfrm>
              <a:off x="8100900" y="3068960"/>
              <a:ext cx="252028" cy="252028"/>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latin typeface="HY견고딕" pitchFamily="18" charset="-127"/>
                  <a:ea typeface="HY견고딕" pitchFamily="18" charset="-127"/>
                </a:rPr>
                <a:t>3</a:t>
              </a:r>
              <a:endParaRPr lang="ko-KR" altLang="en-US" sz="1600" dirty="0">
                <a:latin typeface="HY견고딕" pitchFamily="18" charset="-127"/>
                <a:ea typeface="HY견고딕" pitchFamily="18" charset="-127"/>
              </a:endParaRPr>
            </a:p>
          </p:txBody>
        </p:sp>
      </p:grpSp>
      <p:sp>
        <p:nvSpPr>
          <p:cNvPr id="35" name="TextBox 34"/>
          <p:cNvSpPr txBox="1"/>
          <p:nvPr/>
        </p:nvSpPr>
        <p:spPr>
          <a:xfrm>
            <a:off x="1700765" y="594732"/>
            <a:ext cx="4450257" cy="369332"/>
          </a:xfrm>
          <a:prstGeom prst="rect">
            <a:avLst/>
          </a:prstGeom>
        </p:spPr>
        <p:txBody>
          <a:bodyPr wrap="none" rtlCol="0">
            <a:spAutoFit/>
            <a:scene3d>
              <a:camera prst="orthographicFront"/>
              <a:lightRig rig="threePt" dir="t"/>
            </a:scene3d>
            <a:sp3d contourW="3810">
              <a:contourClr>
                <a:schemeClr val="bg1">
                  <a:lumMod val="50000"/>
                </a:schemeClr>
              </a:contourClr>
            </a:sp3d>
          </a:bodyPr>
          <a:lstStyle/>
          <a:p>
            <a:r>
              <a:rPr lang="ko-KR" altLang="en-US" dirty="0" smtClean="0">
                <a:latin typeface="맑은 고딕" panose="020B0503020000020004" pitchFamily="50" charset="-127"/>
                <a:ea typeface="맑은 고딕" panose="020B0503020000020004" pitchFamily="50" charset="-127"/>
              </a:rPr>
              <a:t>다른 이름으로 저장 ▶ 도구 ▶ 일반 옵션</a:t>
            </a:r>
            <a:endParaRPr lang="en-US" altLang="ko-KR" dirty="0" smtClean="0">
              <a:latin typeface="맑은 고딕" panose="020B0503020000020004" pitchFamily="50" charset="-127"/>
              <a:ea typeface="맑은 고딕" panose="020B0503020000020004" pitchFamily="50" charset="-127"/>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0" y="0"/>
            <a:ext cx="990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5" name="그림 34" descr="Fonts.png"/>
          <p:cNvPicPr>
            <a:picLocks noChangeAspect="1"/>
          </p:cNvPicPr>
          <p:nvPr/>
        </p:nvPicPr>
        <p:blipFill>
          <a:blip r:embed="rId3" cstate="print"/>
          <a:stretch>
            <a:fillRect/>
          </a:stretch>
        </p:blipFill>
        <p:spPr>
          <a:xfrm>
            <a:off x="2810624" y="1904561"/>
            <a:ext cx="251216" cy="251216"/>
          </a:xfrm>
          <a:prstGeom prst="rect">
            <a:avLst/>
          </a:prstGeom>
        </p:spPr>
      </p:pic>
      <p:sp>
        <p:nvSpPr>
          <p:cNvPr id="16" name="TextBox 15"/>
          <p:cNvSpPr txBox="1"/>
          <p:nvPr/>
        </p:nvSpPr>
        <p:spPr>
          <a:xfrm>
            <a:off x="56456" y="131148"/>
            <a:ext cx="2916324" cy="1569660"/>
          </a:xfrm>
          <a:prstGeom prst="rect">
            <a:avLst/>
          </a:prstGeom>
          <a:noFill/>
        </p:spPr>
        <p:txBody>
          <a:bodyPr wrap="square" rtlCol="0">
            <a:spAutoFit/>
          </a:bodyPr>
          <a:lstStyle/>
          <a:p>
            <a:r>
              <a:rPr lang="en-US" altLang="ko-KR" sz="9600" dirty="0" smtClean="0">
                <a:solidFill>
                  <a:srgbClr val="501C1C"/>
                </a:solidFill>
                <a:latin typeface="HY견고딕" pitchFamily="18" charset="-127"/>
                <a:ea typeface="HY견고딕" pitchFamily="18" charset="-127"/>
              </a:rPr>
              <a:t>5</a:t>
            </a:r>
            <a:endParaRPr lang="ko-KR" altLang="en-US" sz="9600" dirty="0">
              <a:solidFill>
                <a:srgbClr val="501C1C"/>
              </a:solidFill>
              <a:latin typeface="HY견고딕" pitchFamily="18" charset="-127"/>
              <a:ea typeface="HY견고딕" pitchFamily="18" charset="-127"/>
            </a:endParaRPr>
          </a:p>
        </p:txBody>
      </p:sp>
      <p:sp>
        <p:nvSpPr>
          <p:cNvPr id="17" name="직사각형 16"/>
          <p:cNvSpPr/>
          <p:nvPr/>
        </p:nvSpPr>
        <p:spPr>
          <a:xfrm>
            <a:off x="0" y="188640"/>
            <a:ext cx="920552" cy="1080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14"/>
          <p:cNvSpPr>
            <a:spLocks noChangeArrowheads="1"/>
          </p:cNvSpPr>
          <p:nvPr/>
        </p:nvSpPr>
        <p:spPr bwMode="auto">
          <a:xfrm>
            <a:off x="821865" y="1907540"/>
            <a:ext cx="1973617" cy="1569660"/>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en-US" altLang="ko-KR" sz="48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PPT </a:t>
            </a:r>
          </a:p>
          <a:p>
            <a:pPr indent="-273050">
              <a:buClr>
                <a:srgbClr val="000000"/>
              </a:buClr>
              <a:buSzPct val="120000"/>
              <a:tabLst>
                <a:tab pos="5648325" algn="l"/>
              </a:tabLst>
              <a:defRPr/>
            </a:pPr>
            <a:r>
              <a:rPr lang="ko-KR" altLang="en-US" sz="48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암호화</a:t>
            </a:r>
            <a:endParaRPr lang="ko-KR" altLang="en-US" sz="4800" spc="-150" dirty="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p:txBody>
      </p:sp>
      <p:sp>
        <p:nvSpPr>
          <p:cNvPr id="46" name="직사각형 45"/>
          <p:cNvSpPr/>
          <p:nvPr/>
        </p:nvSpPr>
        <p:spPr>
          <a:xfrm>
            <a:off x="0" y="0"/>
            <a:ext cx="1568624" cy="332656"/>
          </a:xfrm>
          <a:prstGeom prst="rect">
            <a:avLst/>
          </a:prstGeom>
          <a:gradFill flip="none" rotWithShape="1">
            <a:gsLst>
              <a:gs pos="41000">
                <a:srgbClr val="C00000"/>
              </a:gs>
              <a:gs pos="100000">
                <a:srgbClr val="501C1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3810">
              <a:contourClr>
                <a:schemeClr val="tx1"/>
              </a:contourClr>
            </a:sp3d>
          </a:bodyPr>
          <a:lstStyle/>
          <a:p>
            <a:pPr algn="ctr"/>
            <a:r>
              <a:rPr lang="en-US" altLang="ko-KR" sz="1600" dirty="0" smtClean="0">
                <a:solidFill>
                  <a:schemeClr val="tx1"/>
                </a:solidFill>
              </a:rPr>
              <a:t>Remember</a:t>
            </a:r>
            <a:endParaRPr lang="ko-KR" altLang="en-US" sz="1600" dirty="0">
              <a:solidFill>
                <a:schemeClr val="tx1"/>
              </a:solidFill>
            </a:endParaRPr>
          </a:p>
        </p:txBody>
      </p:sp>
      <p:sp>
        <p:nvSpPr>
          <p:cNvPr id="39" name="직사각형 38"/>
          <p:cNvSpPr/>
          <p:nvPr/>
        </p:nvSpPr>
        <p:spPr>
          <a:xfrm>
            <a:off x="829021" y="4242137"/>
            <a:ext cx="2185214" cy="1131079"/>
          </a:xfrm>
          <a:prstGeom prst="rect">
            <a:avLst/>
          </a:prstGeom>
          <a:noFill/>
        </p:spPr>
        <p:txBody>
          <a:bodyPr wrap="none">
            <a:spAutoFit/>
            <a:scene3d>
              <a:camera prst="orthographicFront"/>
              <a:lightRig rig="threePt" dir="t"/>
            </a:scene3d>
            <a:sp3d>
              <a:bevelT w="1270"/>
              <a:contourClr>
                <a:schemeClr val="bg1"/>
              </a:contourClr>
            </a:sp3d>
          </a:bodyPr>
          <a:lstStyle/>
          <a:p>
            <a:pPr indent="-273050">
              <a:lnSpc>
                <a:spcPct val="150000"/>
              </a:lnSpc>
              <a:buClr>
                <a:srgbClr val="000000"/>
              </a:buClr>
              <a:buSzPct val="120000"/>
              <a:tabLst>
                <a:tab pos="5648325" algn="l"/>
              </a:tabLst>
              <a:defRPr/>
            </a:pPr>
            <a:r>
              <a:rPr lang="ko-KR" altLang="en-US"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 다른 이름으로 저장 </a:t>
            </a:r>
            <a:endParaRPr lang="en-US" altLang="ko-KR"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a:p>
            <a:pPr indent="-273050">
              <a:lnSpc>
                <a:spcPct val="150000"/>
              </a:lnSpc>
              <a:buClr>
                <a:srgbClr val="000000"/>
              </a:buClr>
              <a:buSzPct val="120000"/>
              <a:tabLst>
                <a:tab pos="5648325" algn="l"/>
              </a:tabLst>
              <a:defRPr/>
            </a:pPr>
            <a:r>
              <a:rPr lang="ko-KR" altLang="en-US"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 도구</a:t>
            </a:r>
            <a:endParaRPr lang="en-US" altLang="ko-KR"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a:p>
            <a:pPr indent="-273050">
              <a:lnSpc>
                <a:spcPct val="150000"/>
              </a:lnSpc>
              <a:buClr>
                <a:srgbClr val="000000"/>
              </a:buClr>
              <a:buSzPct val="120000"/>
              <a:tabLst>
                <a:tab pos="5648325" algn="l"/>
              </a:tabLst>
              <a:defRPr/>
            </a:pPr>
            <a:r>
              <a:rPr lang="ko-KR" altLang="en-US"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 일반 옵션</a:t>
            </a:r>
          </a:p>
        </p:txBody>
      </p:sp>
      <p:pic>
        <p:nvPicPr>
          <p:cNvPr id="23" name="그림 22" descr="lock.png"/>
          <p:cNvPicPr>
            <a:picLocks noChangeAspect="1"/>
          </p:cNvPicPr>
          <p:nvPr/>
        </p:nvPicPr>
        <p:blipFill>
          <a:blip r:embed="rId4" cstate="print"/>
          <a:stretch>
            <a:fillRect/>
          </a:stretch>
        </p:blipFill>
        <p:spPr>
          <a:xfrm>
            <a:off x="4340932" y="836712"/>
            <a:ext cx="4860540" cy="486054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0" y="0"/>
            <a:ext cx="990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14"/>
          <p:cNvSpPr>
            <a:spLocks noChangeArrowheads="1"/>
          </p:cNvSpPr>
          <p:nvPr/>
        </p:nvSpPr>
        <p:spPr bwMode="auto">
          <a:xfrm>
            <a:off x="418698" y="1907540"/>
            <a:ext cx="1377300" cy="830997"/>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48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출력</a:t>
            </a:r>
            <a:endParaRPr lang="ko-KR" altLang="en-US" sz="4800" spc="-150" dirty="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p:txBody>
      </p:sp>
      <p:pic>
        <p:nvPicPr>
          <p:cNvPr id="7171" name="Picture 3"/>
          <p:cNvPicPr>
            <a:picLocks noChangeAspect="1" noChangeArrowheads="1"/>
          </p:cNvPicPr>
          <p:nvPr/>
        </p:nvPicPr>
        <p:blipFill>
          <a:blip r:embed="rId3" cstate="print"/>
          <a:srcRect/>
          <a:stretch>
            <a:fillRect/>
          </a:stretch>
        </p:blipFill>
        <p:spPr bwMode="auto">
          <a:xfrm>
            <a:off x="4915666" y="1844824"/>
            <a:ext cx="4990334" cy="3708413"/>
          </a:xfrm>
          <a:prstGeom prst="rect">
            <a:avLst/>
          </a:prstGeom>
          <a:noFill/>
          <a:ln w="9525">
            <a:noFill/>
            <a:miter lim="800000"/>
            <a:headEnd/>
            <a:tailEnd/>
          </a:ln>
        </p:spPr>
      </p:pic>
      <p:sp>
        <p:nvSpPr>
          <p:cNvPr id="11" name="직사각형 14"/>
          <p:cNvSpPr>
            <a:spLocks noChangeArrowheads="1"/>
          </p:cNvSpPr>
          <p:nvPr/>
        </p:nvSpPr>
        <p:spPr bwMode="auto">
          <a:xfrm>
            <a:off x="4820791" y="932527"/>
            <a:ext cx="5388793" cy="1200329"/>
          </a:xfrm>
          <a:prstGeom prst="rect">
            <a:avLst/>
          </a:prstGeom>
          <a:noFill/>
        </p:spPr>
        <p:txBody>
          <a:bodyPr wrap="squar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en-US" altLang="ko-KR" sz="3600" dirty="0" smtClean="0">
                <a:solidFill>
                  <a:schemeClr val="tx1">
                    <a:lumMod val="75000"/>
                    <a:lumOff val="25000"/>
                  </a:schemeClr>
                </a:soli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Looking Same, </a:t>
            </a:r>
          </a:p>
          <a:p>
            <a:pPr indent="-273050">
              <a:buClr>
                <a:srgbClr val="000000"/>
              </a:buClr>
              <a:buSzPct val="120000"/>
              <a:tabLst>
                <a:tab pos="5648325" algn="l"/>
              </a:tabLst>
              <a:defRPr/>
            </a:pPr>
            <a:r>
              <a:rPr lang="en-US" altLang="ko-KR" sz="3600" dirty="0" smtClean="0">
                <a:solidFill>
                  <a:schemeClr val="tx1">
                    <a:lumMod val="75000"/>
                    <a:lumOff val="25000"/>
                  </a:schemeClr>
                </a:soli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But Utterly Different </a:t>
            </a:r>
            <a:endParaRPr lang="ko-KR" altLang="en-US" sz="3600" dirty="0">
              <a:solidFill>
                <a:schemeClr val="tx1">
                  <a:lumMod val="75000"/>
                  <a:lumOff val="25000"/>
                </a:schemeClr>
              </a:soli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p:txBody>
      </p:sp>
      <p:sp>
        <p:nvSpPr>
          <p:cNvPr id="12" name="TextBox 11"/>
          <p:cNvSpPr txBox="1"/>
          <p:nvPr/>
        </p:nvSpPr>
        <p:spPr>
          <a:xfrm>
            <a:off x="20452" y="131148"/>
            <a:ext cx="2916324" cy="1569660"/>
          </a:xfrm>
          <a:prstGeom prst="rect">
            <a:avLst/>
          </a:prstGeom>
          <a:noFill/>
        </p:spPr>
        <p:txBody>
          <a:bodyPr wrap="square" rtlCol="0">
            <a:spAutoFit/>
          </a:bodyPr>
          <a:lstStyle/>
          <a:p>
            <a:r>
              <a:rPr lang="en-US" altLang="ko-KR" sz="9600" dirty="0" smtClean="0">
                <a:solidFill>
                  <a:schemeClr val="tx1">
                    <a:lumMod val="75000"/>
                    <a:lumOff val="25000"/>
                  </a:schemeClr>
                </a:solidFill>
                <a:latin typeface="HY견고딕" pitchFamily="18" charset="-127"/>
                <a:ea typeface="HY견고딕" pitchFamily="18" charset="-127"/>
              </a:rPr>
              <a:t>6</a:t>
            </a:r>
            <a:endParaRPr lang="ko-KR" altLang="en-US" sz="9600" dirty="0">
              <a:solidFill>
                <a:schemeClr val="tx1">
                  <a:lumMod val="75000"/>
                  <a:lumOff val="25000"/>
                </a:schemeClr>
              </a:solidFill>
              <a:latin typeface="HY견고딕" pitchFamily="18" charset="-127"/>
              <a:ea typeface="HY견고딕" pitchFamily="18" charset="-127"/>
            </a:endParaRPr>
          </a:p>
        </p:txBody>
      </p:sp>
      <p:sp>
        <p:nvSpPr>
          <p:cNvPr id="13" name="직사각형 12"/>
          <p:cNvSpPr/>
          <p:nvPr/>
        </p:nvSpPr>
        <p:spPr>
          <a:xfrm>
            <a:off x="0" y="188640"/>
            <a:ext cx="920552" cy="1080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p:cNvGrpSpPr/>
          <p:nvPr/>
        </p:nvGrpSpPr>
        <p:grpSpPr>
          <a:xfrm>
            <a:off x="475439" y="3933056"/>
            <a:ext cx="659155" cy="1008112"/>
            <a:chOff x="907487" y="3933056"/>
            <a:chExt cx="659155" cy="1008112"/>
          </a:xfrm>
        </p:grpSpPr>
        <p:sp>
          <p:nvSpPr>
            <p:cNvPr id="14" name="직사각형 14"/>
            <p:cNvSpPr>
              <a:spLocks noChangeArrowheads="1"/>
            </p:cNvSpPr>
            <p:nvPr/>
          </p:nvSpPr>
          <p:spPr bwMode="auto">
            <a:xfrm>
              <a:off x="907487" y="4233282"/>
              <a:ext cx="659155" cy="707886"/>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en-US" altLang="ko-KR" sz="2000" spc="-150" dirty="0" smtClean="0">
                  <a:solidFill>
                    <a:srgbClr val="C00000"/>
                  </a:solidFill>
                  <a:latin typeface="맑은 고딕" panose="020B0503020000020004" pitchFamily="50" charset="-127"/>
                  <a:ea typeface="맑은 고딕" panose="020B0503020000020004" pitchFamily="50" charset="-127"/>
                </a:rPr>
                <a:t>PPT</a:t>
              </a:r>
            </a:p>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출력</a:t>
              </a:r>
              <a:endParaRPr lang="ko-KR" altLang="en-US" sz="2000" spc="-150" dirty="0">
                <a:solidFill>
                  <a:srgbClr val="C00000"/>
                </a:solidFill>
                <a:latin typeface="맑은 고딕" panose="020B0503020000020004" pitchFamily="50" charset="-127"/>
                <a:ea typeface="맑은 고딕" panose="020B0503020000020004" pitchFamily="50" charset="-127"/>
              </a:endParaRPr>
            </a:p>
          </p:txBody>
        </p:sp>
        <p:sp>
          <p:nvSpPr>
            <p:cNvPr id="15" name="직사각형 14"/>
            <p:cNvSpPr>
              <a:spLocks noChangeArrowheads="1"/>
            </p:cNvSpPr>
            <p:nvPr/>
          </p:nvSpPr>
          <p:spPr bwMode="auto">
            <a:xfrm>
              <a:off x="914673" y="3933056"/>
              <a:ext cx="292068" cy="369332"/>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en-US" altLang="ko-KR" spc="-150" dirty="0" smtClean="0">
                  <a:solidFill>
                    <a:srgbClr val="C00000"/>
                  </a:solidFill>
                  <a:latin typeface="맑은 고딕" panose="020B0503020000020004" pitchFamily="50" charset="-127"/>
                  <a:ea typeface="맑은 고딕" panose="020B0503020000020004" pitchFamily="50" charset="-127"/>
                </a:rPr>
                <a:t>1</a:t>
              </a:r>
              <a:endParaRPr lang="ko-KR" altLang="en-US" spc="-150" dirty="0" smtClean="0">
                <a:solidFill>
                  <a:srgbClr val="C00000"/>
                </a:solidFill>
                <a:latin typeface="맑은 고딕" panose="020B0503020000020004" pitchFamily="50" charset="-127"/>
                <a:ea typeface="맑은 고딕" panose="020B0503020000020004" pitchFamily="50" charset="-127"/>
              </a:endParaRPr>
            </a:p>
          </p:txBody>
        </p:sp>
      </p:grpSp>
      <p:grpSp>
        <p:nvGrpSpPr>
          <p:cNvPr id="16" name="그룹 15"/>
          <p:cNvGrpSpPr/>
          <p:nvPr/>
        </p:nvGrpSpPr>
        <p:grpSpPr>
          <a:xfrm>
            <a:off x="1760113" y="3933056"/>
            <a:ext cx="659155" cy="1008112"/>
            <a:chOff x="2192161" y="3933056"/>
            <a:chExt cx="659155" cy="1008112"/>
          </a:xfrm>
        </p:grpSpPr>
        <p:sp>
          <p:nvSpPr>
            <p:cNvPr id="17" name="직사각형 14"/>
            <p:cNvSpPr>
              <a:spLocks noChangeArrowheads="1"/>
            </p:cNvSpPr>
            <p:nvPr/>
          </p:nvSpPr>
          <p:spPr bwMode="auto">
            <a:xfrm>
              <a:off x="2192161" y="4233282"/>
              <a:ext cx="659155" cy="707886"/>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en-US" altLang="ko-KR" sz="2000" spc="-150" dirty="0" smtClean="0">
                  <a:solidFill>
                    <a:srgbClr val="C00000"/>
                  </a:solidFill>
                  <a:latin typeface="맑은 고딕" panose="020B0503020000020004" pitchFamily="50" charset="-127"/>
                  <a:ea typeface="맑은 고딕" panose="020B0503020000020004" pitchFamily="50" charset="-127"/>
                </a:rPr>
                <a:t>PDF</a:t>
              </a:r>
            </a:p>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저장</a:t>
              </a:r>
              <a:endParaRPr lang="en-US" altLang="ko-KR" sz="2000" spc="-150" dirty="0" smtClean="0">
                <a:solidFill>
                  <a:srgbClr val="C00000"/>
                </a:solidFill>
                <a:latin typeface="맑은 고딕" panose="020B0503020000020004" pitchFamily="50" charset="-127"/>
                <a:ea typeface="맑은 고딕" panose="020B0503020000020004" pitchFamily="50" charset="-127"/>
              </a:endParaRPr>
            </a:p>
          </p:txBody>
        </p:sp>
        <p:sp>
          <p:nvSpPr>
            <p:cNvPr id="18" name="직사각형 17"/>
            <p:cNvSpPr>
              <a:spLocks noChangeArrowheads="1"/>
            </p:cNvSpPr>
            <p:nvPr/>
          </p:nvSpPr>
          <p:spPr bwMode="auto">
            <a:xfrm>
              <a:off x="2199347" y="3933056"/>
              <a:ext cx="292068" cy="369332"/>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en-US" altLang="ko-KR" spc="-150" dirty="0" smtClean="0">
                  <a:solidFill>
                    <a:srgbClr val="C00000"/>
                  </a:solidFill>
                  <a:latin typeface="맑은 고딕" panose="020B0503020000020004" pitchFamily="50" charset="-127"/>
                  <a:ea typeface="맑은 고딕" panose="020B0503020000020004" pitchFamily="50" charset="-127"/>
                </a:rPr>
                <a:t>2</a:t>
              </a:r>
              <a:endParaRPr lang="ko-KR" altLang="en-US" spc="-150" dirty="0" smtClean="0">
                <a:solidFill>
                  <a:srgbClr val="C00000"/>
                </a:solidFill>
                <a:latin typeface="맑은 고딕" panose="020B0503020000020004" pitchFamily="50" charset="-127"/>
                <a:ea typeface="맑은 고딕" panose="020B0503020000020004" pitchFamily="50" charset="-127"/>
              </a:endParaRPr>
            </a:p>
          </p:txBody>
        </p:sp>
      </p:grpSp>
      <p:grpSp>
        <p:nvGrpSpPr>
          <p:cNvPr id="19" name="그룹 18"/>
          <p:cNvGrpSpPr/>
          <p:nvPr/>
        </p:nvGrpSpPr>
        <p:grpSpPr>
          <a:xfrm>
            <a:off x="3044788" y="3933056"/>
            <a:ext cx="659155" cy="1008112"/>
            <a:chOff x="3476836" y="3933056"/>
            <a:chExt cx="659155" cy="1008112"/>
          </a:xfrm>
        </p:grpSpPr>
        <p:sp>
          <p:nvSpPr>
            <p:cNvPr id="20" name="직사각형 14"/>
            <p:cNvSpPr>
              <a:spLocks noChangeArrowheads="1"/>
            </p:cNvSpPr>
            <p:nvPr/>
          </p:nvSpPr>
          <p:spPr bwMode="auto">
            <a:xfrm>
              <a:off x="3476836" y="4233282"/>
              <a:ext cx="659155" cy="707886"/>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en-US" altLang="ko-KR" sz="2000" spc="-150" dirty="0" smtClean="0">
                  <a:solidFill>
                    <a:srgbClr val="C00000"/>
                  </a:solidFill>
                  <a:latin typeface="맑은 고딕" panose="020B0503020000020004" pitchFamily="50" charset="-127"/>
                  <a:ea typeface="맑은 고딕" panose="020B0503020000020004" pitchFamily="50" charset="-127"/>
                </a:rPr>
                <a:t>PDF</a:t>
              </a:r>
            </a:p>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출력</a:t>
              </a:r>
              <a:endParaRPr lang="en-US" altLang="ko-KR" sz="2000" spc="-150" dirty="0" smtClean="0">
                <a:solidFill>
                  <a:srgbClr val="C00000"/>
                </a:solidFill>
                <a:latin typeface="맑은 고딕" panose="020B0503020000020004" pitchFamily="50" charset="-127"/>
                <a:ea typeface="맑은 고딕" panose="020B0503020000020004" pitchFamily="50" charset="-127"/>
              </a:endParaRPr>
            </a:p>
          </p:txBody>
        </p:sp>
        <p:sp>
          <p:nvSpPr>
            <p:cNvPr id="21" name="직사각형 14"/>
            <p:cNvSpPr>
              <a:spLocks noChangeArrowheads="1"/>
            </p:cNvSpPr>
            <p:nvPr/>
          </p:nvSpPr>
          <p:spPr bwMode="auto">
            <a:xfrm>
              <a:off x="3484022" y="3933056"/>
              <a:ext cx="292068" cy="369332"/>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en-US" altLang="ko-KR" spc="-150" dirty="0" smtClean="0">
                  <a:solidFill>
                    <a:srgbClr val="C00000"/>
                  </a:solidFill>
                  <a:latin typeface="맑은 고딕" panose="020B0503020000020004" pitchFamily="50" charset="-127"/>
                  <a:ea typeface="맑은 고딕" panose="020B0503020000020004" pitchFamily="50" charset="-127"/>
                </a:rPr>
                <a:t>3</a:t>
              </a:r>
              <a:endParaRPr lang="ko-KR" altLang="en-US" spc="-150" dirty="0" smtClean="0">
                <a:solidFill>
                  <a:srgbClr val="C00000"/>
                </a:solidFill>
                <a:latin typeface="맑은 고딕" panose="020B0503020000020004" pitchFamily="50" charset="-127"/>
                <a:ea typeface="맑은 고딕" panose="020B0503020000020004" pitchFamily="50" charset="-127"/>
              </a:endParaRP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064568" y="656692"/>
            <a:ext cx="2611612" cy="584775"/>
          </a:xfrm>
          <a:prstGeom prst="rect">
            <a:avLst/>
          </a:prstGeom>
        </p:spPr>
        <p:txBody>
          <a:bodyPr wrap="none" rtlCol="0">
            <a:spAutoFit/>
            <a:scene3d>
              <a:camera prst="orthographicFront"/>
              <a:lightRig rig="threePt" dir="t"/>
            </a:scene3d>
            <a:sp3d contourW="3810">
              <a:contourClr>
                <a:schemeClr val="bg1">
                  <a:lumMod val="50000"/>
                </a:schemeClr>
              </a:contourClr>
            </a:sp3d>
          </a:bodyPr>
          <a:lstStyle/>
          <a:p>
            <a:r>
              <a:rPr lang="ko-KR" altLang="en-US" sz="3200" dirty="0" smtClean="0">
                <a:solidFill>
                  <a:srgbClr val="C00000"/>
                </a:solidFill>
                <a:latin typeface="맑은 고딕" panose="020B0503020000020004" pitchFamily="50" charset="-127"/>
                <a:ea typeface="맑은 고딕" panose="020B0503020000020004" pitchFamily="50" charset="-127"/>
              </a:rPr>
              <a:t>유인물</a:t>
            </a:r>
            <a:r>
              <a:rPr lang="ko-KR" altLang="en-US" sz="2000" dirty="0" smtClean="0">
                <a:latin typeface="맑은 고딕" panose="020B0503020000020004" pitchFamily="50" charset="-127"/>
                <a:ea typeface="맑은 고딕" panose="020B0503020000020004" pitchFamily="50" charset="-127"/>
              </a:rPr>
              <a:t>로 출력 시</a:t>
            </a:r>
            <a:endParaRPr lang="en-US" altLang="ko-KR" sz="2000" dirty="0" smtClean="0">
              <a:latin typeface="맑은 고딕" panose="020B0503020000020004" pitchFamily="50" charset="-127"/>
              <a:ea typeface="맑은 고딕" panose="020B0503020000020004" pitchFamily="50" charset="-127"/>
            </a:endParaRPr>
          </a:p>
        </p:txBody>
      </p:sp>
      <p:sp>
        <p:nvSpPr>
          <p:cNvPr id="11" name="TextBox 10"/>
          <p:cNvSpPr txBox="1"/>
          <p:nvPr/>
        </p:nvSpPr>
        <p:spPr>
          <a:xfrm>
            <a:off x="5309023" y="656692"/>
            <a:ext cx="2457724" cy="584775"/>
          </a:xfrm>
          <a:prstGeom prst="rect">
            <a:avLst/>
          </a:prstGeom>
        </p:spPr>
        <p:txBody>
          <a:bodyPr wrap="none" rtlCol="0">
            <a:spAutoFit/>
            <a:scene3d>
              <a:camera prst="orthographicFront"/>
              <a:lightRig rig="threePt" dir="t"/>
            </a:scene3d>
            <a:sp3d contourW="3810">
              <a:contourClr>
                <a:schemeClr val="bg1">
                  <a:lumMod val="50000"/>
                </a:schemeClr>
              </a:contourClr>
            </a:sp3d>
          </a:bodyPr>
          <a:lstStyle/>
          <a:p>
            <a:r>
              <a:rPr lang="ko-KR" altLang="en-US" sz="3200" dirty="0" smtClean="0">
                <a:solidFill>
                  <a:srgbClr val="C00000"/>
                </a:solidFill>
                <a:latin typeface="맑은 고딕" panose="020B0503020000020004" pitchFamily="50" charset="-127"/>
                <a:ea typeface="맑은 고딕" panose="020B0503020000020004" pitchFamily="50" charset="-127"/>
              </a:rPr>
              <a:t>속성</a:t>
            </a:r>
            <a:r>
              <a:rPr lang="ko-KR" altLang="en-US" sz="2000" dirty="0" smtClean="0">
                <a:latin typeface="맑은 고딕" panose="020B0503020000020004" pitchFamily="50" charset="-127"/>
                <a:ea typeface="맑은 고딕" panose="020B0503020000020004" pitchFamily="50" charset="-127"/>
              </a:rPr>
              <a:t>에서 출력 시</a:t>
            </a:r>
            <a:endParaRPr lang="en-US" altLang="ko-KR" sz="2000" dirty="0" smtClean="0">
              <a:latin typeface="맑은 고딕" panose="020B0503020000020004" pitchFamily="50" charset="-127"/>
              <a:ea typeface="맑은 고딕" panose="020B0503020000020004" pitchFamily="50" charset="-127"/>
            </a:endParaRPr>
          </a:p>
        </p:txBody>
      </p:sp>
      <p:grpSp>
        <p:nvGrpSpPr>
          <p:cNvPr id="26" name="그룹 25"/>
          <p:cNvGrpSpPr/>
          <p:nvPr/>
        </p:nvGrpSpPr>
        <p:grpSpPr>
          <a:xfrm>
            <a:off x="1136578" y="1229047"/>
            <a:ext cx="7688627" cy="4756237"/>
            <a:chOff x="1136578" y="1229047"/>
            <a:chExt cx="7688627" cy="4756237"/>
          </a:xfrm>
        </p:grpSpPr>
        <p:pic>
          <p:nvPicPr>
            <p:cNvPr id="3" name="Picture 3"/>
            <p:cNvPicPr>
              <a:picLocks noChangeAspect="1" noChangeArrowheads="1"/>
            </p:cNvPicPr>
            <p:nvPr/>
          </p:nvPicPr>
          <p:blipFill>
            <a:blip r:embed="rId2" cstate="print"/>
            <a:srcRect/>
            <a:stretch>
              <a:fillRect/>
            </a:stretch>
          </p:blipFill>
          <p:spPr bwMode="auto">
            <a:xfrm>
              <a:off x="1136578" y="1229047"/>
              <a:ext cx="3444172" cy="4756237"/>
            </a:xfrm>
            <a:prstGeom prst="rect">
              <a:avLst/>
            </a:prstGeom>
            <a:noFill/>
            <a:ln w="9525">
              <a:noFill/>
              <a:miter lim="800000"/>
              <a:headEnd/>
              <a:tailEnd/>
            </a:ln>
          </p:spPr>
        </p:pic>
        <p:grpSp>
          <p:nvGrpSpPr>
            <p:cNvPr id="9" name="그룹 8"/>
            <p:cNvGrpSpPr/>
            <p:nvPr/>
          </p:nvGrpSpPr>
          <p:grpSpPr>
            <a:xfrm>
              <a:off x="5381033" y="1229047"/>
              <a:ext cx="3444172" cy="4756237"/>
              <a:chOff x="1280592" y="734612"/>
              <a:chExt cx="3888432" cy="5369743"/>
            </a:xfrm>
          </p:grpSpPr>
          <p:pic>
            <p:nvPicPr>
              <p:cNvPr id="5" name="Picture 3"/>
              <p:cNvPicPr>
                <a:picLocks noChangeAspect="1" noChangeArrowheads="1"/>
              </p:cNvPicPr>
              <p:nvPr/>
            </p:nvPicPr>
            <p:blipFill>
              <a:blip r:embed="rId2" cstate="print"/>
              <a:srcRect/>
              <a:stretch>
                <a:fillRect/>
              </a:stretch>
            </p:blipFill>
            <p:spPr bwMode="auto">
              <a:xfrm>
                <a:off x="1280592" y="734612"/>
                <a:ext cx="3888432" cy="5369743"/>
              </a:xfrm>
              <a:prstGeom prst="rect">
                <a:avLst/>
              </a:prstGeom>
              <a:noFill/>
              <a:ln w="9525">
                <a:noFill/>
                <a:miter lim="800000"/>
                <a:headEnd/>
                <a:tailEnd/>
              </a:ln>
            </p:spPr>
          </p:pic>
          <p:grpSp>
            <p:nvGrpSpPr>
              <p:cNvPr id="8" name="그룹 7"/>
              <p:cNvGrpSpPr/>
              <p:nvPr/>
            </p:nvGrpSpPr>
            <p:grpSpPr>
              <a:xfrm>
                <a:off x="1421827" y="842624"/>
                <a:ext cx="3593616" cy="5112570"/>
                <a:chOff x="1433116" y="890964"/>
                <a:chExt cx="3593616" cy="4918791"/>
              </a:xfrm>
            </p:grpSpPr>
            <p:pic>
              <p:nvPicPr>
                <p:cNvPr id="6" name="Picture 3"/>
                <p:cNvPicPr>
                  <a:picLocks noChangeAspect="1" noChangeArrowheads="1"/>
                </p:cNvPicPr>
                <p:nvPr/>
              </p:nvPicPr>
              <p:blipFill>
                <a:blip r:embed="rId3" cstate="print"/>
                <a:srcRect/>
                <a:stretch>
                  <a:fillRect/>
                </a:stretch>
              </p:blipFill>
              <p:spPr bwMode="auto">
                <a:xfrm>
                  <a:off x="1433116" y="890964"/>
                  <a:ext cx="3593616" cy="2486376"/>
                </a:xfrm>
                <a:prstGeom prst="rect">
                  <a:avLst/>
                </a:prstGeom>
                <a:noFill/>
                <a:ln w="9525">
                  <a:noFill/>
                  <a:miter lim="800000"/>
                  <a:headEnd/>
                  <a:tailEnd/>
                </a:ln>
              </p:spPr>
            </p:pic>
            <p:pic>
              <p:nvPicPr>
                <p:cNvPr id="7" name="Picture 3"/>
                <p:cNvPicPr>
                  <a:picLocks noChangeAspect="1" noChangeArrowheads="1"/>
                </p:cNvPicPr>
                <p:nvPr/>
              </p:nvPicPr>
              <p:blipFill>
                <a:blip r:embed="rId4" cstate="print"/>
                <a:srcRect/>
                <a:stretch>
                  <a:fillRect/>
                </a:stretch>
              </p:blipFill>
              <p:spPr bwMode="auto">
                <a:xfrm>
                  <a:off x="1436485" y="3358323"/>
                  <a:ext cx="3558458" cy="2451432"/>
                </a:xfrm>
                <a:prstGeom prst="rect">
                  <a:avLst/>
                </a:prstGeom>
                <a:noFill/>
                <a:ln w="9525">
                  <a:noFill/>
                  <a:miter lim="800000"/>
                  <a:headEnd/>
                  <a:tailEnd/>
                </a:ln>
              </p:spPr>
            </p:pic>
          </p:grpSp>
        </p:grpSp>
        <p:sp>
          <p:nvSpPr>
            <p:cNvPr id="16" name="직사각형 15"/>
            <p:cNvSpPr/>
            <p:nvPr/>
          </p:nvSpPr>
          <p:spPr>
            <a:xfrm>
              <a:off x="1208584" y="1280204"/>
              <a:ext cx="504056" cy="46445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3980892" y="1280204"/>
              <a:ext cx="504056" cy="46445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1496616" y="1280204"/>
              <a:ext cx="2772308" cy="6120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1496616" y="3454404"/>
              <a:ext cx="2772308" cy="2880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1208584" y="5319632"/>
              <a:ext cx="3240000" cy="6120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5457056" y="1273224"/>
              <a:ext cx="3240360" cy="1080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p:cNvSpPr/>
            <p:nvPr/>
          </p:nvSpPr>
          <p:spPr>
            <a:xfrm>
              <a:off x="5450076" y="5823688"/>
              <a:ext cx="3312000" cy="1080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p:cNvSpPr/>
            <p:nvPr/>
          </p:nvSpPr>
          <p:spPr>
            <a:xfrm>
              <a:off x="5457056" y="1359192"/>
              <a:ext cx="108012" cy="45365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p:cNvSpPr/>
            <p:nvPr/>
          </p:nvSpPr>
          <p:spPr>
            <a:xfrm>
              <a:off x="8625408" y="1273224"/>
              <a:ext cx="144016" cy="46584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7" name="TextBox 26"/>
          <p:cNvSpPr txBox="1"/>
          <p:nvPr/>
        </p:nvSpPr>
        <p:spPr>
          <a:xfrm>
            <a:off x="1255225" y="1419748"/>
            <a:ext cx="965329" cy="307777"/>
          </a:xfrm>
          <a:prstGeom prst="rect">
            <a:avLst/>
          </a:prstGeom>
        </p:spPr>
        <p:txBody>
          <a:bodyPr wrap="none" rtlCol="0">
            <a:spAutoFit/>
            <a:scene3d>
              <a:camera prst="orthographicFront"/>
              <a:lightRig rig="threePt" dir="t"/>
            </a:scene3d>
            <a:sp3d contourW="3810">
              <a:contourClr>
                <a:srgbClr val="FFC000"/>
              </a:contourClr>
            </a:sp3d>
          </a:bodyPr>
          <a:lstStyle/>
          <a:p>
            <a:r>
              <a:rPr lang="ko-KR" altLang="en-US" sz="1400" dirty="0" smtClean="0">
                <a:solidFill>
                  <a:srgbClr val="FFC000"/>
                </a:solidFill>
                <a:latin typeface="맑은 고딕" panose="020B0503020000020004" pitchFamily="50" charset="-127"/>
                <a:ea typeface="맑은 고딕" panose="020B0503020000020004" pitchFamily="50" charset="-127"/>
              </a:rPr>
              <a:t>종이 여백</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그룹 16"/>
          <p:cNvGrpSpPr/>
          <p:nvPr/>
        </p:nvGrpSpPr>
        <p:grpSpPr>
          <a:xfrm>
            <a:off x="2144688" y="1340768"/>
            <a:ext cx="5832648" cy="4858653"/>
            <a:chOff x="2144688" y="1124744"/>
            <a:chExt cx="6156684" cy="5128578"/>
          </a:xfrm>
        </p:grpSpPr>
        <p:grpSp>
          <p:nvGrpSpPr>
            <p:cNvPr id="13" name="그룹 12"/>
            <p:cNvGrpSpPr/>
            <p:nvPr/>
          </p:nvGrpSpPr>
          <p:grpSpPr>
            <a:xfrm>
              <a:off x="2144688" y="1124744"/>
              <a:ext cx="6156684" cy="5128578"/>
              <a:chOff x="2504728" y="1808820"/>
              <a:chExt cx="4905375" cy="4086225"/>
            </a:xfrm>
          </p:grpSpPr>
          <p:pic>
            <p:nvPicPr>
              <p:cNvPr id="7170" name="Picture 2"/>
              <p:cNvPicPr>
                <a:picLocks noChangeAspect="1" noChangeArrowheads="1"/>
              </p:cNvPicPr>
              <p:nvPr/>
            </p:nvPicPr>
            <p:blipFill>
              <a:blip r:embed="rId3" cstate="print"/>
              <a:srcRect/>
              <a:stretch>
                <a:fillRect/>
              </a:stretch>
            </p:blipFill>
            <p:spPr bwMode="auto">
              <a:xfrm>
                <a:off x="2504728" y="1808820"/>
                <a:ext cx="4905375" cy="4086225"/>
              </a:xfrm>
              <a:prstGeom prst="rect">
                <a:avLst/>
              </a:prstGeom>
              <a:noFill/>
              <a:ln w="9525">
                <a:noFill/>
                <a:miter lim="800000"/>
                <a:headEnd/>
                <a:tailEnd/>
              </a:ln>
            </p:spPr>
          </p:pic>
          <p:sp>
            <p:nvSpPr>
              <p:cNvPr id="15" name="직사각형 14"/>
              <p:cNvSpPr/>
              <p:nvPr/>
            </p:nvSpPr>
            <p:spPr>
              <a:xfrm>
                <a:off x="2612740" y="4484707"/>
                <a:ext cx="1368152" cy="20658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6033120" y="4508503"/>
                <a:ext cx="396044" cy="22527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9" name="오른쪽 화살표 18"/>
            <p:cNvSpPr/>
            <p:nvPr/>
          </p:nvSpPr>
          <p:spPr>
            <a:xfrm flipH="1">
              <a:off x="4052900" y="4473116"/>
              <a:ext cx="300389" cy="300389"/>
            </a:xfrm>
            <a:prstGeom prst="rightArrow">
              <a:avLst/>
            </a:prstGeom>
            <a:solidFill>
              <a:srgbClr val="C0000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TextBox 15"/>
          <p:cNvSpPr txBox="1"/>
          <p:nvPr/>
        </p:nvSpPr>
        <p:spPr>
          <a:xfrm>
            <a:off x="568872" y="656692"/>
            <a:ext cx="4003019" cy="584775"/>
          </a:xfrm>
          <a:prstGeom prst="rect">
            <a:avLst/>
          </a:prstGeom>
        </p:spPr>
        <p:txBody>
          <a:bodyPr wrap="none" rtlCol="0">
            <a:spAutoFit/>
            <a:scene3d>
              <a:camera prst="orthographicFront"/>
              <a:lightRig rig="threePt" dir="t"/>
            </a:scene3d>
            <a:sp3d contourW="3810">
              <a:contourClr>
                <a:schemeClr val="tx1"/>
              </a:contourClr>
            </a:sp3d>
          </a:bodyPr>
          <a:lstStyle/>
          <a:p>
            <a:r>
              <a:rPr lang="ko-KR" altLang="en-US" dirty="0" smtClean="0">
                <a:latin typeface="맑은 고딕" panose="020B0503020000020004" pitchFamily="50" charset="-127"/>
                <a:ea typeface="맑은 고딕" panose="020B0503020000020004" pitchFamily="50" charset="-127"/>
              </a:rPr>
              <a:t>설마</a:t>
            </a:r>
            <a:r>
              <a:rPr lang="en-US" altLang="ko-KR" dirty="0" smtClean="0">
                <a:latin typeface="맑은 고딕" panose="020B0503020000020004" pitchFamily="50" charset="-127"/>
                <a:ea typeface="맑은 고딕" panose="020B0503020000020004" pitchFamily="50" charset="-127"/>
              </a:rPr>
              <a:t>.. </a:t>
            </a:r>
            <a:r>
              <a:rPr lang="ko-KR" altLang="en-US" sz="3200" dirty="0" smtClean="0">
                <a:latin typeface="맑은 고딕" panose="020B0503020000020004" pitchFamily="50" charset="-127"/>
                <a:ea typeface="맑은 고딕" panose="020B0503020000020004" pitchFamily="50" charset="-127"/>
              </a:rPr>
              <a:t>유인물</a:t>
            </a:r>
            <a:r>
              <a:rPr lang="ko-KR" altLang="en-US" dirty="0" smtClean="0">
                <a:latin typeface="맑은 고딕" panose="020B0503020000020004" pitchFamily="50" charset="-127"/>
                <a:ea typeface="맑은 고딕" panose="020B0503020000020004" pitchFamily="50" charset="-127"/>
              </a:rPr>
              <a:t>로 출력 하시나요</a:t>
            </a:r>
            <a:r>
              <a:rPr lang="en-US" altLang="ko-KR" dirty="0" smtClean="0">
                <a:latin typeface="맑은 고딕" panose="020B0503020000020004" pitchFamily="50" charset="-127"/>
                <a:ea typeface="맑은 고딕" panose="020B0503020000020004" pitchFamily="50" charset="-127"/>
              </a:rPr>
              <a:t>?</a:t>
            </a:r>
            <a:endParaRPr lang="ko-KR" altLang="en-US" dirty="0" smtClean="0">
              <a:latin typeface="맑은 고딕" panose="020B0503020000020004" pitchFamily="50" charset="-127"/>
              <a:ea typeface="맑은 고딕" panose="020B0503020000020004" pitchFamily="50" charset="-127"/>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3002" y="598108"/>
            <a:ext cx="1595309"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6-1. PPT </a:t>
            </a:r>
            <a:r>
              <a:rPr lang="ko-KR" altLang="en-US" dirty="0" smtClean="0">
                <a:solidFill>
                  <a:srgbClr val="C00000"/>
                </a:solidFill>
                <a:latin typeface="맑은 고딕" panose="020B0503020000020004" pitchFamily="50" charset="-127"/>
                <a:ea typeface="맑은 고딕" panose="020B0503020000020004" pitchFamily="50" charset="-127"/>
              </a:rPr>
              <a:t>출력</a:t>
            </a:r>
            <a:endParaRPr lang="ko-KR" altLang="en-US" dirty="0" smtClean="0">
              <a:solidFill>
                <a:schemeClr val="bg1">
                  <a:lumMod val="50000"/>
                </a:schemeClr>
              </a:solidFill>
              <a:latin typeface="맑은 고딕" panose="020B0503020000020004" pitchFamily="50" charset="-127"/>
              <a:ea typeface="맑은 고딕" panose="020B0503020000020004" pitchFamily="50" charset="-127"/>
            </a:endParaRPr>
          </a:p>
        </p:txBody>
      </p:sp>
      <p:grpSp>
        <p:nvGrpSpPr>
          <p:cNvPr id="4" name="그룹 3"/>
          <p:cNvGrpSpPr/>
          <p:nvPr/>
        </p:nvGrpSpPr>
        <p:grpSpPr>
          <a:xfrm>
            <a:off x="10389604" y="2132856"/>
            <a:ext cx="9361045" cy="3744416"/>
            <a:chOff x="200472" y="2564904"/>
            <a:chExt cx="9361045" cy="3744416"/>
          </a:xfrm>
        </p:grpSpPr>
        <p:pic>
          <p:nvPicPr>
            <p:cNvPr id="5" name="Picture 2"/>
            <p:cNvPicPr>
              <a:picLocks noChangeAspect="1" noChangeArrowheads="1"/>
            </p:cNvPicPr>
            <p:nvPr/>
          </p:nvPicPr>
          <p:blipFill>
            <a:blip r:embed="rId3" cstate="print"/>
            <a:srcRect/>
            <a:stretch>
              <a:fillRect/>
            </a:stretch>
          </p:blipFill>
          <p:spPr bwMode="auto">
            <a:xfrm>
              <a:off x="200472" y="2564904"/>
              <a:ext cx="4752528" cy="3744416"/>
            </a:xfrm>
            <a:prstGeom prst="rect">
              <a:avLst/>
            </a:prstGeom>
            <a:noFill/>
            <a:ln w="9525">
              <a:noFill/>
              <a:miter lim="800000"/>
              <a:headEnd/>
              <a:tailEnd/>
            </a:ln>
          </p:spPr>
        </p:pic>
        <p:sp>
          <p:nvSpPr>
            <p:cNvPr id="6" name="자유형 5"/>
            <p:cNvSpPr/>
            <p:nvPr/>
          </p:nvSpPr>
          <p:spPr>
            <a:xfrm>
              <a:off x="4376940" y="2684205"/>
              <a:ext cx="729232" cy="3204356"/>
            </a:xfrm>
            <a:custGeom>
              <a:avLst/>
              <a:gdLst>
                <a:gd name="connsiteX0" fmla="*/ 0 w 900100"/>
                <a:gd name="connsiteY0" fmla="*/ 0 h 252028"/>
                <a:gd name="connsiteX1" fmla="*/ 900100 w 900100"/>
                <a:gd name="connsiteY1" fmla="*/ 0 h 252028"/>
                <a:gd name="connsiteX2" fmla="*/ 900100 w 900100"/>
                <a:gd name="connsiteY2" fmla="*/ 252028 h 252028"/>
                <a:gd name="connsiteX3" fmla="*/ 0 w 900100"/>
                <a:gd name="connsiteY3" fmla="*/ 252028 h 252028"/>
                <a:gd name="connsiteX4" fmla="*/ 0 w 900100"/>
                <a:gd name="connsiteY4" fmla="*/ 0 h 252028"/>
                <a:gd name="connsiteX0" fmla="*/ 0 w 900100"/>
                <a:gd name="connsiteY0" fmla="*/ 324036 h 576064"/>
                <a:gd name="connsiteX1" fmla="*/ 684076 w 900100"/>
                <a:gd name="connsiteY1" fmla="*/ 0 h 576064"/>
                <a:gd name="connsiteX2" fmla="*/ 900100 w 900100"/>
                <a:gd name="connsiteY2" fmla="*/ 576064 h 576064"/>
                <a:gd name="connsiteX3" fmla="*/ 0 w 900100"/>
                <a:gd name="connsiteY3" fmla="*/ 576064 h 576064"/>
                <a:gd name="connsiteX4" fmla="*/ 0 w 900100"/>
                <a:gd name="connsiteY4" fmla="*/ 324036 h 576064"/>
                <a:gd name="connsiteX0" fmla="*/ 0 w 684076"/>
                <a:gd name="connsiteY0" fmla="*/ 324036 h 3204356"/>
                <a:gd name="connsiteX1" fmla="*/ 684076 w 684076"/>
                <a:gd name="connsiteY1" fmla="*/ 0 h 3204356"/>
                <a:gd name="connsiteX2" fmla="*/ 648072 w 684076"/>
                <a:gd name="connsiteY2" fmla="*/ 3204356 h 3204356"/>
                <a:gd name="connsiteX3" fmla="*/ 0 w 684076"/>
                <a:gd name="connsiteY3" fmla="*/ 576064 h 3204356"/>
                <a:gd name="connsiteX4" fmla="*/ 0 w 684076"/>
                <a:gd name="connsiteY4" fmla="*/ 324036 h 3204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076" h="3204356">
                  <a:moveTo>
                    <a:pt x="0" y="324036"/>
                  </a:moveTo>
                  <a:lnTo>
                    <a:pt x="684076" y="0"/>
                  </a:lnTo>
                  <a:lnTo>
                    <a:pt x="648072" y="3204356"/>
                  </a:lnTo>
                  <a:lnTo>
                    <a:pt x="0" y="576064"/>
                  </a:lnTo>
                  <a:lnTo>
                    <a:pt x="0" y="324036"/>
                  </a:lnTo>
                  <a:close/>
                </a:path>
              </a:pathLst>
            </a:custGeom>
            <a:gradFill flip="none" rotWithShape="1">
              <a:gsLst>
                <a:gs pos="10000">
                  <a:schemeClr val="tx1">
                    <a:lumMod val="65000"/>
                    <a:lumOff val="35000"/>
                  </a:schemeClr>
                </a:gs>
                <a:gs pos="79000">
                  <a:schemeClr val="bg1">
                    <a:lumMod val="75000"/>
                  </a:schemeClr>
                </a:gs>
              </a:gsLst>
              <a:lin ang="10800000" scaled="1"/>
              <a:tileRect/>
            </a:gradFill>
            <a:ln>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3404828" y="3008241"/>
              <a:ext cx="972108" cy="21602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Picture 2"/>
            <p:cNvPicPr>
              <a:picLocks noChangeAspect="1" noChangeArrowheads="1"/>
            </p:cNvPicPr>
            <p:nvPr/>
          </p:nvPicPr>
          <p:blipFill>
            <a:blip r:embed="rId4" cstate="print"/>
            <a:srcRect/>
            <a:stretch>
              <a:fillRect/>
            </a:stretch>
          </p:blipFill>
          <p:spPr bwMode="auto">
            <a:xfrm>
              <a:off x="5097021" y="2672916"/>
              <a:ext cx="4464496" cy="3212976"/>
            </a:xfrm>
            <a:prstGeom prst="rect">
              <a:avLst/>
            </a:prstGeom>
            <a:noFill/>
            <a:ln w="9525">
              <a:noFill/>
              <a:miter lim="800000"/>
              <a:headEnd/>
              <a:tailEnd/>
            </a:ln>
            <a:effectLst>
              <a:outerShdw blurRad="50800" dist="38100" dir="8100000" algn="tr" rotWithShape="0">
                <a:prstClr val="black">
                  <a:alpha val="40000"/>
                </a:prstClr>
              </a:outerShdw>
            </a:effectLst>
          </p:spPr>
        </p:pic>
        <p:sp>
          <p:nvSpPr>
            <p:cNvPr id="9" name="오른쪽 화살표 8"/>
            <p:cNvSpPr/>
            <p:nvPr/>
          </p:nvSpPr>
          <p:spPr>
            <a:xfrm flipH="1">
              <a:off x="5961112" y="3332287"/>
              <a:ext cx="300389" cy="300389"/>
            </a:xfrm>
            <a:prstGeom prst="rightArrow">
              <a:avLst/>
            </a:prstGeom>
            <a:solidFill>
              <a:srgbClr val="C0000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오른쪽 화살표 9"/>
            <p:cNvSpPr/>
            <p:nvPr/>
          </p:nvSpPr>
          <p:spPr>
            <a:xfrm flipH="1">
              <a:off x="6789204" y="4905174"/>
              <a:ext cx="300389" cy="300389"/>
            </a:xfrm>
            <a:prstGeom prst="rightArrow">
              <a:avLst/>
            </a:prstGeom>
            <a:solidFill>
              <a:srgbClr val="C0000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p:cNvSpPr txBox="1"/>
          <p:nvPr/>
        </p:nvSpPr>
        <p:spPr>
          <a:xfrm>
            <a:off x="704528" y="1079448"/>
            <a:ext cx="1420582" cy="369332"/>
          </a:xfrm>
          <a:prstGeom prst="rect">
            <a:avLst/>
          </a:prstGeom>
        </p:spPr>
        <p:txBody>
          <a:bodyPr wrap="none" rtlCol="0">
            <a:spAutoFit/>
            <a:scene3d>
              <a:camera prst="orthographicFront"/>
              <a:lightRig rig="threePt" dir="t"/>
            </a:scene3d>
            <a:sp3d contourW="3810">
              <a:contourClr>
                <a:schemeClr val="bg1"/>
              </a:contourClr>
            </a:sp3d>
          </a:bodyPr>
          <a:lstStyle/>
          <a:p>
            <a:r>
              <a:rPr lang="ko-KR" altLang="en-US" dirty="0" smtClean="0">
                <a:solidFill>
                  <a:schemeClr val="bg1"/>
                </a:solidFill>
                <a:latin typeface="맑은 고딕" panose="020B0503020000020004" pitchFamily="50" charset="-127"/>
                <a:ea typeface="맑은 고딕" panose="020B0503020000020004" pitchFamily="50" charset="-127"/>
              </a:rPr>
              <a:t>을 이용하여</a:t>
            </a:r>
            <a:endParaRPr lang="en-US" altLang="ko-KR" dirty="0" smtClean="0">
              <a:solidFill>
                <a:schemeClr val="bg1"/>
              </a:solidFill>
              <a:latin typeface="맑은 고딕" panose="020B0503020000020004" pitchFamily="50" charset="-127"/>
              <a:ea typeface="맑은 고딕" panose="020B0503020000020004" pitchFamily="50" charset="-127"/>
            </a:endParaRPr>
          </a:p>
        </p:txBody>
      </p:sp>
      <p:sp>
        <p:nvSpPr>
          <p:cNvPr id="12" name="TextBox 11"/>
          <p:cNvSpPr txBox="1"/>
          <p:nvPr/>
        </p:nvSpPr>
        <p:spPr>
          <a:xfrm>
            <a:off x="1327217" y="1412776"/>
            <a:ext cx="646331" cy="369332"/>
          </a:xfrm>
          <a:prstGeom prst="rect">
            <a:avLst/>
          </a:prstGeom>
        </p:spPr>
        <p:txBody>
          <a:bodyPr wrap="none" rtlCol="0">
            <a:spAutoFit/>
            <a:scene3d>
              <a:camera prst="orthographicFront"/>
              <a:lightRig rig="threePt" dir="t"/>
            </a:scene3d>
            <a:sp3d contourW="3810">
              <a:contourClr>
                <a:schemeClr val="bg1"/>
              </a:contourClr>
            </a:sp3d>
          </a:bodyPr>
          <a:lstStyle/>
          <a:p>
            <a:r>
              <a:rPr lang="ko-KR" altLang="en-US" dirty="0" smtClean="0">
                <a:solidFill>
                  <a:schemeClr val="bg1"/>
                </a:solidFill>
                <a:latin typeface="맑은 고딕" panose="020B0503020000020004" pitchFamily="50" charset="-127"/>
                <a:ea typeface="맑은 고딕" panose="020B0503020000020004" pitchFamily="50" charset="-127"/>
              </a:rPr>
              <a:t>출력</a:t>
            </a:r>
            <a:endParaRPr lang="en-US" altLang="ko-KR" dirty="0" smtClean="0">
              <a:solidFill>
                <a:schemeClr val="bg1"/>
              </a:solidFill>
              <a:latin typeface="맑은 고딕" panose="020B0503020000020004" pitchFamily="50" charset="-127"/>
              <a:ea typeface="맑은 고딕" panose="020B0503020000020004" pitchFamily="50" charset="-127"/>
            </a:endParaRPr>
          </a:p>
        </p:txBody>
      </p:sp>
      <p:sp>
        <p:nvSpPr>
          <p:cNvPr id="13" name="TextBox 12"/>
          <p:cNvSpPr txBox="1"/>
          <p:nvPr/>
        </p:nvSpPr>
        <p:spPr>
          <a:xfrm>
            <a:off x="272480" y="1412776"/>
            <a:ext cx="1271502" cy="369332"/>
          </a:xfrm>
          <a:prstGeom prst="rect">
            <a:avLst/>
          </a:prstGeom>
        </p:spPr>
        <p:txBody>
          <a:bodyPr wrap="none" rtlCol="0">
            <a:spAutoFit/>
            <a:scene3d>
              <a:camera prst="orthographicFront"/>
              <a:lightRig rig="threePt" dir="t"/>
            </a:scene3d>
            <a:sp3d contourW="3810">
              <a:contourClr>
                <a:srgbClr val="FFC000"/>
              </a:contourClr>
            </a:sp3d>
          </a:bodyPr>
          <a:lstStyle/>
          <a:p>
            <a:r>
              <a:rPr lang="ko-KR" altLang="en-US" dirty="0" smtClean="0">
                <a:solidFill>
                  <a:srgbClr val="FFC000"/>
                </a:solidFill>
                <a:latin typeface="맑은 고딕" panose="020B0503020000020004" pitchFamily="50" charset="-127"/>
                <a:ea typeface="맑은 고딕" panose="020B0503020000020004" pitchFamily="50" charset="-127"/>
              </a:rPr>
              <a:t>좀 더 크게</a:t>
            </a:r>
            <a:endParaRPr lang="en-US" altLang="ko-KR" dirty="0" smtClean="0">
              <a:solidFill>
                <a:srgbClr val="FFC000"/>
              </a:solidFill>
              <a:latin typeface="맑은 고딕" panose="020B0503020000020004" pitchFamily="50" charset="-127"/>
              <a:ea typeface="맑은 고딕" panose="020B0503020000020004" pitchFamily="50" charset="-127"/>
            </a:endParaRPr>
          </a:p>
        </p:txBody>
      </p:sp>
      <p:sp>
        <p:nvSpPr>
          <p:cNvPr id="14" name="TextBox 13"/>
          <p:cNvSpPr txBox="1"/>
          <p:nvPr/>
        </p:nvSpPr>
        <p:spPr>
          <a:xfrm>
            <a:off x="272480" y="1079448"/>
            <a:ext cx="646331" cy="369332"/>
          </a:xfrm>
          <a:prstGeom prst="rect">
            <a:avLst/>
          </a:prstGeom>
        </p:spPr>
        <p:txBody>
          <a:bodyPr wrap="none" rtlCol="0">
            <a:spAutoFit/>
            <a:scene3d>
              <a:camera prst="orthographicFront"/>
              <a:lightRig rig="threePt" dir="t"/>
            </a:scene3d>
            <a:sp3d contourW="3810">
              <a:contourClr>
                <a:srgbClr val="FFC000"/>
              </a:contourClr>
            </a:sp3d>
          </a:bodyPr>
          <a:lstStyle/>
          <a:p>
            <a:r>
              <a:rPr lang="ko-KR" altLang="en-US" dirty="0" smtClean="0">
                <a:solidFill>
                  <a:srgbClr val="FFC000"/>
                </a:solidFill>
                <a:latin typeface="맑은 고딕" panose="020B0503020000020004" pitchFamily="50" charset="-127"/>
                <a:ea typeface="맑은 고딕" panose="020B0503020000020004" pitchFamily="50" charset="-127"/>
              </a:rPr>
              <a:t>속성</a:t>
            </a:r>
            <a:endParaRPr lang="en-US" altLang="ko-KR" dirty="0" smtClean="0">
              <a:solidFill>
                <a:srgbClr val="FFC000"/>
              </a:solidFill>
              <a:latin typeface="맑은 고딕" panose="020B0503020000020004" pitchFamily="50" charset="-127"/>
              <a:ea typeface="맑은 고딕" panose="020B0503020000020004" pitchFamily="50" charset="-127"/>
            </a:endParaRPr>
          </a:p>
        </p:txBody>
      </p:sp>
      <p:sp>
        <p:nvSpPr>
          <p:cNvPr id="15" name="TextBox 14"/>
          <p:cNvSpPr txBox="1"/>
          <p:nvPr/>
        </p:nvSpPr>
        <p:spPr>
          <a:xfrm>
            <a:off x="668524" y="5517232"/>
            <a:ext cx="1293944" cy="523220"/>
          </a:xfrm>
          <a:prstGeom prst="rect">
            <a:avLst/>
          </a:prstGeom>
          <a:noFill/>
        </p:spPr>
        <p:txBody>
          <a:bodyPr wrap="none" rtlCol="0">
            <a:spAutoFit/>
            <a:scene3d>
              <a:camera prst="orthographicFront"/>
              <a:lightRig rig="threePt" dir="t"/>
            </a:scene3d>
            <a:sp3d contourW="3810">
              <a:contourClr>
                <a:schemeClr val="bg1"/>
              </a:contourClr>
            </a:sp3d>
          </a:bodyPr>
          <a:lstStyle/>
          <a:p>
            <a:r>
              <a:rPr lang="en-US" altLang="ko-KR" sz="1400" dirty="0" smtClean="0">
                <a:solidFill>
                  <a:schemeClr val="bg1"/>
                </a:solidFill>
                <a:latin typeface="나눔고딕" pitchFamily="50" charset="-127"/>
                <a:ea typeface="나눔고딕" pitchFamily="50" charset="-127"/>
              </a:rPr>
              <a:t>DEMO</a:t>
            </a:r>
          </a:p>
          <a:p>
            <a:r>
              <a:rPr lang="ko-KR" altLang="en-US" sz="1400" dirty="0" smtClean="0">
                <a:solidFill>
                  <a:schemeClr val="bg1"/>
                </a:solidFill>
                <a:latin typeface="나눔고딕" pitchFamily="50" charset="-127"/>
                <a:ea typeface="나눔고딕" pitchFamily="50" charset="-127"/>
              </a:rPr>
              <a:t>영상 입니다 ▶</a:t>
            </a:r>
            <a:endParaRPr lang="ko-KR" altLang="en-US" sz="1400" dirty="0">
              <a:solidFill>
                <a:schemeClr val="bg1"/>
              </a:solidFill>
              <a:latin typeface="나눔고딕" pitchFamily="50" charset="-127"/>
              <a:ea typeface="나눔고딕" pitchFamily="50" charset="-127"/>
            </a:endParaRPr>
          </a:p>
        </p:txBody>
      </p:sp>
      <p:pic>
        <p:nvPicPr>
          <p:cNvPr id="16" name="demo_print.wmv">
            <a:hlinkClick r:id="" action="ppaction://media"/>
          </p:cNvPr>
          <p:cNvPicPr>
            <a:picLocks noRot="1" noChangeAspect="1"/>
          </p:cNvPicPr>
          <p:nvPr>
            <a:videoFile r:link="rId1"/>
          </p:nvPr>
        </p:nvPicPr>
        <p:blipFill>
          <a:blip r:embed="rId5" cstate="print"/>
          <a:stretch>
            <a:fillRect/>
          </a:stretch>
        </p:blipFill>
        <p:spPr>
          <a:xfrm>
            <a:off x="2216696" y="534365"/>
            <a:ext cx="7689304" cy="632363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p:cTn id="7" fill="hold" display="0">
                  <p:stCondLst>
                    <p:cond delay="indefinite"/>
                  </p:stCondLst>
                  <p:endCondLst>
                    <p:cond evt="onNext" delay="0">
                      <p:tgtEl>
                        <p:sldTgt/>
                      </p:tgtEl>
                    </p:cond>
                    <p:cond evt="onPrev" delay="0">
                      <p:tgtEl>
                        <p:sldTgt/>
                      </p:tgtEl>
                    </p:cond>
                  </p:endCondLst>
                </p:cTn>
                <p:tgtEl>
                  <p:spTgt spid="1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0" y="0"/>
            <a:ext cx="990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2" name="그림 1" descr="sparkle.jpg"/>
          <p:cNvPicPr>
            <a:picLocks noChangeAspect="1"/>
          </p:cNvPicPr>
          <p:nvPr/>
        </p:nvPicPr>
        <p:blipFill>
          <a:blip r:embed="rId3" cstate="print"/>
          <a:stretch>
            <a:fillRect/>
          </a:stretch>
        </p:blipFill>
        <p:spPr>
          <a:xfrm>
            <a:off x="4664968" y="-1"/>
            <a:ext cx="4880992" cy="6872437"/>
          </a:xfrm>
          <a:prstGeom prst="rect">
            <a:avLst/>
          </a:prstGeom>
          <a:ln>
            <a:noFill/>
          </a:ln>
          <a:effectLst>
            <a:softEdge rad="112500"/>
          </a:effectLst>
        </p:spPr>
      </p:pic>
      <p:sp>
        <p:nvSpPr>
          <p:cNvPr id="4" name="직사각형 14"/>
          <p:cNvSpPr>
            <a:spLocks noChangeArrowheads="1"/>
          </p:cNvSpPr>
          <p:nvPr/>
        </p:nvSpPr>
        <p:spPr bwMode="auto">
          <a:xfrm>
            <a:off x="418698" y="1907540"/>
            <a:ext cx="3959738" cy="830997"/>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48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마법의 단축키</a:t>
            </a:r>
            <a:endParaRPr lang="ko-KR" altLang="en-US" sz="4800" spc="-150" dirty="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p:txBody>
      </p:sp>
      <p:sp>
        <p:nvSpPr>
          <p:cNvPr id="5" name="직사각형 14"/>
          <p:cNvSpPr>
            <a:spLocks noChangeArrowheads="1"/>
          </p:cNvSpPr>
          <p:nvPr/>
        </p:nvSpPr>
        <p:spPr bwMode="auto">
          <a:xfrm>
            <a:off x="428302" y="2699628"/>
            <a:ext cx="4236665" cy="369332"/>
          </a:xfrm>
          <a:prstGeom prst="rect">
            <a:avLst/>
          </a:prstGeom>
          <a:noFill/>
        </p:spPr>
        <p:txBody>
          <a:bodyPr wrap="square">
            <a:spAutoFit/>
            <a:scene3d>
              <a:camera prst="orthographicFront"/>
              <a:lightRig rig="threePt" dir="t"/>
            </a:scene3d>
            <a:sp3d>
              <a:bevelT w="1270"/>
              <a:contourClr>
                <a:schemeClr val="bg1"/>
              </a:contourClr>
            </a:sp3d>
          </a:bodyPr>
          <a:lstStyle/>
          <a:p>
            <a:pPr indent="-273050" algn="dist">
              <a:buClr>
                <a:srgbClr val="000000"/>
              </a:buClr>
              <a:buSzPct val="120000"/>
              <a:tabLst>
                <a:tab pos="5648325" algn="l"/>
              </a:tabLst>
              <a:defRPr/>
            </a:pPr>
            <a:r>
              <a:rPr lang="ko-KR" altLang="en-US" spc="-150" dirty="0" smtClean="0">
                <a:solidFill>
                  <a:srgbClr val="C00000"/>
                </a:soli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전문가의 빠른 손놀림에는 이유가 있다 </a:t>
            </a:r>
            <a:r>
              <a:rPr lang="en-US" altLang="ko-KR" spc="-150" dirty="0" smtClean="0">
                <a:solidFill>
                  <a:srgbClr val="C00000"/>
                </a:soli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a:t>
            </a:r>
            <a:endParaRPr lang="ko-KR" altLang="en-US" spc="-150" dirty="0">
              <a:solidFill>
                <a:srgbClr val="C00000"/>
              </a:soli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p:txBody>
      </p:sp>
      <p:sp>
        <p:nvSpPr>
          <p:cNvPr id="6" name="TextBox 5"/>
          <p:cNvSpPr txBox="1"/>
          <p:nvPr/>
        </p:nvSpPr>
        <p:spPr>
          <a:xfrm>
            <a:off x="128464" y="131148"/>
            <a:ext cx="2916324" cy="1569660"/>
          </a:xfrm>
          <a:prstGeom prst="rect">
            <a:avLst/>
          </a:prstGeom>
          <a:noFill/>
        </p:spPr>
        <p:txBody>
          <a:bodyPr wrap="square" rtlCol="0">
            <a:spAutoFit/>
          </a:bodyPr>
          <a:lstStyle/>
          <a:p>
            <a:r>
              <a:rPr lang="en-US" altLang="ko-KR" sz="9600" dirty="0" smtClean="0">
                <a:solidFill>
                  <a:schemeClr val="tx1">
                    <a:lumMod val="75000"/>
                    <a:lumOff val="25000"/>
                  </a:schemeClr>
                </a:solidFill>
                <a:latin typeface="HY견고딕" pitchFamily="18" charset="-127"/>
                <a:ea typeface="HY견고딕" pitchFamily="18" charset="-127"/>
              </a:rPr>
              <a:t>1</a:t>
            </a:r>
            <a:endParaRPr lang="ko-KR" altLang="en-US" sz="9600" dirty="0">
              <a:solidFill>
                <a:schemeClr val="tx1">
                  <a:lumMod val="75000"/>
                  <a:lumOff val="25000"/>
                </a:schemeClr>
              </a:solidFill>
              <a:latin typeface="HY견고딕" pitchFamily="18" charset="-127"/>
              <a:ea typeface="HY견고딕" pitchFamily="18" charset="-127"/>
            </a:endParaRPr>
          </a:p>
        </p:txBody>
      </p:sp>
      <p:sp>
        <p:nvSpPr>
          <p:cNvPr id="7" name="직사각형 6"/>
          <p:cNvSpPr/>
          <p:nvPr/>
        </p:nvSpPr>
        <p:spPr>
          <a:xfrm>
            <a:off x="0" y="188640"/>
            <a:ext cx="920552" cy="1080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그룹 14"/>
          <p:cNvGrpSpPr/>
          <p:nvPr/>
        </p:nvGrpSpPr>
        <p:grpSpPr>
          <a:xfrm>
            <a:off x="3476836" y="692696"/>
            <a:ext cx="6096000" cy="4876800"/>
            <a:chOff x="1820652" y="728700"/>
            <a:chExt cx="6096000" cy="4876800"/>
          </a:xfrm>
        </p:grpSpPr>
        <p:pic>
          <p:nvPicPr>
            <p:cNvPr id="6146" name="Picture 2"/>
            <p:cNvPicPr>
              <a:picLocks noChangeAspect="1" noChangeArrowheads="1"/>
            </p:cNvPicPr>
            <p:nvPr/>
          </p:nvPicPr>
          <p:blipFill>
            <a:blip r:embed="rId3" cstate="print"/>
            <a:srcRect/>
            <a:stretch>
              <a:fillRect/>
            </a:stretch>
          </p:blipFill>
          <p:spPr bwMode="auto">
            <a:xfrm>
              <a:off x="1820652" y="728700"/>
              <a:ext cx="6096000" cy="4876800"/>
            </a:xfrm>
            <a:prstGeom prst="rect">
              <a:avLst/>
            </a:prstGeom>
            <a:noFill/>
            <a:ln w="9525">
              <a:noFill/>
              <a:miter lim="800000"/>
              <a:headEnd/>
              <a:tailEnd/>
            </a:ln>
          </p:spPr>
        </p:pic>
        <p:sp>
          <p:nvSpPr>
            <p:cNvPr id="14" name="직사각형 13"/>
            <p:cNvSpPr/>
            <p:nvPr/>
          </p:nvSpPr>
          <p:spPr>
            <a:xfrm>
              <a:off x="3548844" y="1916832"/>
              <a:ext cx="4140460" cy="2016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p:cNvSpPr txBox="1"/>
          <p:nvPr/>
        </p:nvSpPr>
        <p:spPr>
          <a:xfrm>
            <a:off x="236476" y="1052736"/>
            <a:ext cx="3695242" cy="584775"/>
          </a:xfrm>
          <a:prstGeom prst="rect">
            <a:avLst/>
          </a:prstGeom>
        </p:spPr>
        <p:txBody>
          <a:bodyPr wrap="none" rtlCol="0">
            <a:spAutoFit/>
            <a:scene3d>
              <a:camera prst="orthographicFront"/>
              <a:lightRig rig="threePt" dir="t"/>
            </a:scene3d>
            <a:sp3d contourW="3810">
              <a:contourClr>
                <a:schemeClr val="tx1"/>
              </a:contourClr>
            </a:sp3d>
          </a:bodyPr>
          <a:lstStyle/>
          <a:p>
            <a:r>
              <a:rPr lang="ko-KR" altLang="en-US" dirty="0" smtClean="0">
                <a:latin typeface="맑은 고딕" panose="020B0503020000020004" pitchFamily="50" charset="-127"/>
                <a:ea typeface="맑은 고딕" panose="020B0503020000020004" pitchFamily="50" charset="-127"/>
              </a:rPr>
              <a:t>너무</a:t>
            </a:r>
            <a:r>
              <a:rPr lang="en-US" altLang="ko-KR" dirty="0" smtClean="0">
                <a:latin typeface="맑은 고딕" panose="020B0503020000020004" pitchFamily="50" charset="-127"/>
                <a:ea typeface="맑은 고딕" panose="020B0503020000020004" pitchFamily="50" charset="-127"/>
              </a:rPr>
              <a:t>,</a:t>
            </a:r>
            <a:r>
              <a:rPr lang="ko-KR" altLang="en-US" dirty="0" smtClean="0">
                <a:latin typeface="맑은 고딕" panose="020B0503020000020004" pitchFamily="50" charset="-127"/>
                <a:ea typeface="맑은 고딕" panose="020B0503020000020004" pitchFamily="50" charset="-127"/>
              </a:rPr>
              <a:t> </a:t>
            </a:r>
            <a:r>
              <a:rPr lang="ko-KR" altLang="en-US" sz="3200" dirty="0" smtClean="0">
                <a:latin typeface="맑은 고딕" panose="020B0503020000020004" pitchFamily="50" charset="-127"/>
                <a:ea typeface="맑은 고딕" panose="020B0503020000020004" pitchFamily="50" charset="-127"/>
              </a:rPr>
              <a:t>느리게</a:t>
            </a:r>
            <a:r>
              <a:rPr lang="ko-KR" altLang="en-US" dirty="0" smtClean="0">
                <a:latin typeface="맑은 고딕" panose="020B0503020000020004" pitchFamily="50" charset="-127"/>
                <a:ea typeface="맑은 고딕" panose="020B0503020000020004" pitchFamily="50" charset="-127"/>
              </a:rPr>
              <a:t> 출력 </a:t>
            </a:r>
            <a:r>
              <a:rPr lang="ko-KR" altLang="en-US" dirty="0" err="1" smtClean="0">
                <a:latin typeface="맑은 고딕" panose="020B0503020000020004" pitchFamily="50" charset="-127"/>
                <a:ea typeface="맑은 고딕" panose="020B0503020000020004" pitchFamily="50" charset="-127"/>
              </a:rPr>
              <a:t>된다구요</a:t>
            </a:r>
            <a:r>
              <a:rPr lang="en-US" altLang="ko-KR" dirty="0" smtClean="0">
                <a:latin typeface="맑은 고딕" panose="020B0503020000020004" pitchFamily="50" charset="-127"/>
                <a:ea typeface="맑은 고딕" panose="020B0503020000020004" pitchFamily="50" charset="-127"/>
              </a:rPr>
              <a:t>?</a:t>
            </a:r>
            <a:endParaRPr lang="ko-KR" altLang="en-US" dirty="0" smtClean="0">
              <a:latin typeface="맑은 고딕" panose="020B0503020000020004" pitchFamily="50" charset="-127"/>
              <a:ea typeface="맑은 고딕" panose="020B0503020000020004" pitchFamily="50" charset="-127"/>
            </a:endParaRPr>
          </a:p>
        </p:txBody>
      </p:sp>
      <p:sp>
        <p:nvSpPr>
          <p:cNvPr id="8" name="TextBox 7"/>
          <p:cNvSpPr txBox="1"/>
          <p:nvPr/>
        </p:nvSpPr>
        <p:spPr>
          <a:xfrm>
            <a:off x="173002" y="598108"/>
            <a:ext cx="1620957"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6-2. PDF </a:t>
            </a:r>
            <a:r>
              <a:rPr lang="ko-KR" altLang="en-US" dirty="0" smtClean="0">
                <a:solidFill>
                  <a:srgbClr val="C00000"/>
                </a:solidFill>
                <a:latin typeface="맑은 고딕" panose="020B0503020000020004" pitchFamily="50" charset="-127"/>
                <a:ea typeface="맑은 고딕" panose="020B0503020000020004" pitchFamily="50" charset="-127"/>
              </a:rPr>
              <a:t>저장</a:t>
            </a:r>
            <a:endParaRPr lang="ko-KR" altLang="en-US" dirty="0" smtClean="0">
              <a:solidFill>
                <a:schemeClr val="bg1">
                  <a:lumMod val="50000"/>
                </a:schemeClr>
              </a:solidFill>
              <a:latin typeface="맑은 고딕" panose="020B0503020000020004" pitchFamily="50" charset="-127"/>
              <a:ea typeface="맑은 고딕" panose="020B0503020000020004" pitchFamily="50" charset="-127"/>
            </a:endParaRPr>
          </a:p>
        </p:txBody>
      </p:sp>
      <p:grpSp>
        <p:nvGrpSpPr>
          <p:cNvPr id="20" name="그룹 19"/>
          <p:cNvGrpSpPr/>
          <p:nvPr/>
        </p:nvGrpSpPr>
        <p:grpSpPr>
          <a:xfrm>
            <a:off x="324374" y="2060848"/>
            <a:ext cx="9365602" cy="2484276"/>
            <a:chOff x="2180692" y="2636912"/>
            <a:chExt cx="5565068" cy="1476164"/>
          </a:xfrm>
        </p:grpSpPr>
        <p:pic>
          <p:nvPicPr>
            <p:cNvPr id="6147" name="Picture 3"/>
            <p:cNvPicPr>
              <a:picLocks noChangeAspect="1" noChangeArrowheads="1"/>
            </p:cNvPicPr>
            <p:nvPr/>
          </p:nvPicPr>
          <p:blipFill>
            <a:blip r:embed="rId4" cstate="print"/>
            <a:srcRect/>
            <a:stretch>
              <a:fillRect/>
            </a:stretch>
          </p:blipFill>
          <p:spPr bwMode="auto">
            <a:xfrm>
              <a:off x="2216696" y="2636912"/>
              <a:ext cx="5529064" cy="144016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7" name="직사각형 16"/>
            <p:cNvSpPr/>
            <p:nvPr/>
          </p:nvSpPr>
          <p:spPr>
            <a:xfrm>
              <a:off x="2180692" y="3140968"/>
              <a:ext cx="864096" cy="9721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3" name="직사각형 22"/>
          <p:cNvSpPr/>
          <p:nvPr/>
        </p:nvSpPr>
        <p:spPr>
          <a:xfrm>
            <a:off x="1726593" y="3579992"/>
            <a:ext cx="583602" cy="25956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오른쪽 화살표 23"/>
          <p:cNvSpPr/>
          <p:nvPr/>
        </p:nvSpPr>
        <p:spPr>
          <a:xfrm>
            <a:off x="956556" y="3429000"/>
            <a:ext cx="720080" cy="720080"/>
          </a:xfrm>
          <a:prstGeom prst="rightArrow">
            <a:avLst/>
          </a:prstGeom>
          <a:solidFill>
            <a:srgbClr val="C0000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p:cNvSpPr/>
          <p:nvPr/>
        </p:nvSpPr>
        <p:spPr>
          <a:xfrm>
            <a:off x="431011" y="2514386"/>
            <a:ext cx="1368152" cy="32403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p:cNvSpPr/>
          <p:nvPr/>
        </p:nvSpPr>
        <p:spPr>
          <a:xfrm>
            <a:off x="9381492" y="2528900"/>
            <a:ext cx="324036" cy="30952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p:cNvSpPr/>
          <p:nvPr/>
        </p:nvSpPr>
        <p:spPr>
          <a:xfrm>
            <a:off x="308484" y="2384884"/>
            <a:ext cx="252000" cy="252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latin typeface="HY견고딕" pitchFamily="18" charset="-127"/>
                <a:ea typeface="HY견고딕" pitchFamily="18" charset="-127"/>
              </a:rPr>
              <a:t>2</a:t>
            </a:r>
            <a:endParaRPr lang="ko-KR" altLang="en-US" sz="1600" dirty="0">
              <a:latin typeface="HY견고딕" pitchFamily="18" charset="-127"/>
              <a:ea typeface="HY견고딕" pitchFamily="18" charset="-127"/>
            </a:endParaRPr>
          </a:p>
        </p:txBody>
      </p:sp>
      <p:sp>
        <p:nvSpPr>
          <p:cNvPr id="28" name="타원 27"/>
          <p:cNvSpPr/>
          <p:nvPr/>
        </p:nvSpPr>
        <p:spPr>
          <a:xfrm>
            <a:off x="3368824" y="656692"/>
            <a:ext cx="252000" cy="252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latin typeface="HY견고딕" pitchFamily="18" charset="-127"/>
                <a:ea typeface="HY견고딕" pitchFamily="18" charset="-127"/>
              </a:rPr>
              <a:t>1</a:t>
            </a:r>
            <a:endParaRPr lang="ko-KR" altLang="en-US" sz="1600" dirty="0">
              <a:latin typeface="HY견고딕" pitchFamily="18" charset="-127"/>
              <a:ea typeface="HY견고딕" pitchFamily="18" charset="-127"/>
            </a:endParaRPr>
          </a:p>
        </p:txBody>
      </p:sp>
      <p:sp>
        <p:nvSpPr>
          <p:cNvPr id="29" name="타원 28"/>
          <p:cNvSpPr/>
          <p:nvPr/>
        </p:nvSpPr>
        <p:spPr>
          <a:xfrm>
            <a:off x="9237476" y="2420888"/>
            <a:ext cx="252000" cy="252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latin typeface="HY견고딕" pitchFamily="18" charset="-127"/>
                <a:ea typeface="HY견고딕" pitchFamily="18" charset="-127"/>
              </a:rPr>
              <a:t>3</a:t>
            </a:r>
            <a:endParaRPr lang="ko-KR" altLang="en-US" sz="1600" dirty="0">
              <a:latin typeface="HY견고딕" pitchFamily="18" charset="-127"/>
              <a:ea typeface="HY견고딕" pitchFamily="18" charset="-127"/>
            </a:endParaRPr>
          </a:p>
        </p:txBody>
      </p:sp>
      <p:sp>
        <p:nvSpPr>
          <p:cNvPr id="30" name="타원 29"/>
          <p:cNvSpPr/>
          <p:nvPr/>
        </p:nvSpPr>
        <p:spPr>
          <a:xfrm>
            <a:off x="1553548" y="3443514"/>
            <a:ext cx="252000" cy="252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smtClean="0">
                <a:latin typeface="HY견고딕" pitchFamily="18" charset="-127"/>
                <a:ea typeface="HY견고딕" pitchFamily="18" charset="-127"/>
              </a:rPr>
              <a:t>4</a:t>
            </a:r>
            <a:endParaRPr lang="ko-KR" altLang="en-US" sz="1600" dirty="0">
              <a:latin typeface="HY견고딕" pitchFamily="18" charset="-127"/>
              <a:ea typeface="HY견고딕" pitchFamily="18" charset="-127"/>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그룹 21"/>
          <p:cNvGrpSpPr/>
          <p:nvPr/>
        </p:nvGrpSpPr>
        <p:grpSpPr>
          <a:xfrm>
            <a:off x="1028563" y="1664804"/>
            <a:ext cx="7774891" cy="4434118"/>
            <a:chOff x="1280592" y="1556792"/>
            <a:chExt cx="8206938" cy="4680520"/>
          </a:xfrm>
        </p:grpSpPr>
        <p:pic>
          <p:nvPicPr>
            <p:cNvPr id="3075" name="Picture 3"/>
            <p:cNvPicPr>
              <a:picLocks noChangeAspect="1" noChangeArrowheads="1"/>
            </p:cNvPicPr>
            <p:nvPr/>
          </p:nvPicPr>
          <p:blipFill>
            <a:blip r:embed="rId3" cstate="print"/>
            <a:srcRect/>
            <a:stretch>
              <a:fillRect/>
            </a:stretch>
          </p:blipFill>
          <p:spPr bwMode="auto">
            <a:xfrm>
              <a:off x="1280592" y="1556792"/>
              <a:ext cx="8206938" cy="4680520"/>
            </a:xfrm>
            <a:prstGeom prst="rect">
              <a:avLst/>
            </a:prstGeom>
            <a:noFill/>
            <a:ln w="9525">
              <a:noFill/>
              <a:miter lim="800000"/>
              <a:headEnd/>
              <a:tailEnd/>
            </a:ln>
          </p:spPr>
        </p:pic>
        <p:sp>
          <p:nvSpPr>
            <p:cNvPr id="11" name="오른쪽 화살표 10"/>
            <p:cNvSpPr/>
            <p:nvPr/>
          </p:nvSpPr>
          <p:spPr>
            <a:xfrm>
              <a:off x="4078681" y="1857181"/>
              <a:ext cx="360040" cy="360040"/>
            </a:xfrm>
            <a:prstGeom prst="rightArrow">
              <a:avLst/>
            </a:prstGeom>
            <a:solidFill>
              <a:srgbClr val="C0000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4461301" y="1867404"/>
              <a:ext cx="936104" cy="265452"/>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자유형 12"/>
            <p:cNvSpPr/>
            <p:nvPr/>
          </p:nvSpPr>
          <p:spPr>
            <a:xfrm>
              <a:off x="4448944" y="2167793"/>
              <a:ext cx="4536504" cy="360040"/>
            </a:xfrm>
            <a:custGeom>
              <a:avLst/>
              <a:gdLst>
                <a:gd name="connsiteX0" fmla="*/ 0 w 3168352"/>
                <a:gd name="connsiteY0" fmla="*/ 0 h 1152128"/>
                <a:gd name="connsiteX1" fmla="*/ 3168352 w 3168352"/>
                <a:gd name="connsiteY1" fmla="*/ 0 h 1152128"/>
                <a:gd name="connsiteX2" fmla="*/ 3168352 w 3168352"/>
                <a:gd name="connsiteY2" fmla="*/ 1152128 h 1152128"/>
                <a:gd name="connsiteX3" fmla="*/ 0 w 3168352"/>
                <a:gd name="connsiteY3" fmla="*/ 1152128 h 1152128"/>
                <a:gd name="connsiteX4" fmla="*/ 0 w 3168352"/>
                <a:gd name="connsiteY4" fmla="*/ 0 h 1152128"/>
                <a:gd name="connsiteX0" fmla="*/ 0 w 3168352"/>
                <a:gd name="connsiteY0" fmla="*/ 0 h 1152128"/>
                <a:gd name="connsiteX1" fmla="*/ 995755 w 3168352"/>
                <a:gd name="connsiteY1" fmla="*/ 0 h 1152128"/>
                <a:gd name="connsiteX2" fmla="*/ 3168352 w 3168352"/>
                <a:gd name="connsiteY2" fmla="*/ 1152128 h 1152128"/>
                <a:gd name="connsiteX3" fmla="*/ 0 w 3168352"/>
                <a:gd name="connsiteY3" fmla="*/ 1152128 h 1152128"/>
                <a:gd name="connsiteX4" fmla="*/ 0 w 3168352"/>
                <a:gd name="connsiteY4" fmla="*/ 0 h 1152128"/>
                <a:gd name="connsiteX0" fmla="*/ 0 w 4524147"/>
                <a:gd name="connsiteY0" fmla="*/ 0 h 1152128"/>
                <a:gd name="connsiteX1" fmla="*/ 995755 w 4524147"/>
                <a:gd name="connsiteY1" fmla="*/ 0 h 1152128"/>
                <a:gd name="connsiteX2" fmla="*/ 4524147 w 4524147"/>
                <a:gd name="connsiteY2" fmla="*/ 360040 h 1152128"/>
                <a:gd name="connsiteX3" fmla="*/ 0 w 4524147"/>
                <a:gd name="connsiteY3" fmla="*/ 1152128 h 1152128"/>
                <a:gd name="connsiteX4" fmla="*/ 0 w 4524147"/>
                <a:gd name="connsiteY4" fmla="*/ 0 h 1152128"/>
                <a:gd name="connsiteX0" fmla="*/ 0 w 4524147"/>
                <a:gd name="connsiteY0" fmla="*/ 0 h 1152128"/>
                <a:gd name="connsiteX1" fmla="*/ 995755 w 4524147"/>
                <a:gd name="connsiteY1" fmla="*/ 0 h 1152128"/>
                <a:gd name="connsiteX2" fmla="*/ 4524147 w 4524147"/>
                <a:gd name="connsiteY2" fmla="*/ 360040 h 1152128"/>
                <a:gd name="connsiteX3" fmla="*/ 4452139 w 4524147"/>
                <a:gd name="connsiteY3" fmla="*/ 432048 h 1152128"/>
                <a:gd name="connsiteX4" fmla="*/ 0 w 4524147"/>
                <a:gd name="connsiteY4" fmla="*/ 1152128 h 1152128"/>
                <a:gd name="connsiteX5" fmla="*/ 0 w 4524147"/>
                <a:gd name="connsiteY5" fmla="*/ 0 h 1152128"/>
                <a:gd name="connsiteX0" fmla="*/ 12357 w 4536504"/>
                <a:gd name="connsiteY0" fmla="*/ 0 h 432048"/>
                <a:gd name="connsiteX1" fmla="*/ 1008112 w 4536504"/>
                <a:gd name="connsiteY1" fmla="*/ 0 h 432048"/>
                <a:gd name="connsiteX2" fmla="*/ 4536504 w 4536504"/>
                <a:gd name="connsiteY2" fmla="*/ 360040 h 432048"/>
                <a:gd name="connsiteX3" fmla="*/ 4464496 w 4536504"/>
                <a:gd name="connsiteY3" fmla="*/ 432048 h 432048"/>
                <a:gd name="connsiteX4" fmla="*/ 0 w 4536504"/>
                <a:gd name="connsiteY4" fmla="*/ 360040 h 432048"/>
                <a:gd name="connsiteX5" fmla="*/ 12357 w 4536504"/>
                <a:gd name="connsiteY5" fmla="*/ 0 h 432048"/>
                <a:gd name="connsiteX0" fmla="*/ 12357 w 4536504"/>
                <a:gd name="connsiteY0" fmla="*/ 0 h 432048"/>
                <a:gd name="connsiteX1" fmla="*/ 1008112 w 4536504"/>
                <a:gd name="connsiteY1" fmla="*/ 0 h 432048"/>
                <a:gd name="connsiteX2" fmla="*/ 4536504 w 4536504"/>
                <a:gd name="connsiteY2" fmla="*/ 360040 h 432048"/>
                <a:gd name="connsiteX3" fmla="*/ 4464496 w 4536504"/>
                <a:gd name="connsiteY3" fmla="*/ 432048 h 432048"/>
                <a:gd name="connsiteX4" fmla="*/ 0 w 4536504"/>
                <a:gd name="connsiteY4" fmla="*/ 432048 h 432048"/>
                <a:gd name="connsiteX5" fmla="*/ 12357 w 4536504"/>
                <a:gd name="connsiteY5" fmla="*/ 0 h 432048"/>
                <a:gd name="connsiteX0" fmla="*/ 12357 w 4536504"/>
                <a:gd name="connsiteY0" fmla="*/ 0 h 432048"/>
                <a:gd name="connsiteX1" fmla="*/ 1008112 w 4536504"/>
                <a:gd name="connsiteY1" fmla="*/ 0 h 432048"/>
                <a:gd name="connsiteX2" fmla="*/ 4536504 w 4536504"/>
                <a:gd name="connsiteY2" fmla="*/ 360040 h 432048"/>
                <a:gd name="connsiteX3" fmla="*/ 4536504 w 4536504"/>
                <a:gd name="connsiteY3" fmla="*/ 432048 h 432048"/>
                <a:gd name="connsiteX4" fmla="*/ 0 w 4536504"/>
                <a:gd name="connsiteY4" fmla="*/ 432048 h 432048"/>
                <a:gd name="connsiteX5" fmla="*/ 12357 w 4536504"/>
                <a:gd name="connsiteY5" fmla="*/ 0 h 432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6504" h="432048">
                  <a:moveTo>
                    <a:pt x="12357" y="0"/>
                  </a:moveTo>
                  <a:lnTo>
                    <a:pt x="1008112" y="0"/>
                  </a:lnTo>
                  <a:lnTo>
                    <a:pt x="4536504" y="360040"/>
                  </a:lnTo>
                  <a:lnTo>
                    <a:pt x="4536504" y="432048"/>
                  </a:lnTo>
                  <a:lnTo>
                    <a:pt x="0" y="432048"/>
                  </a:lnTo>
                  <a:lnTo>
                    <a:pt x="12357" y="0"/>
                  </a:lnTo>
                  <a:close/>
                </a:path>
              </a:pathLst>
            </a:custGeom>
            <a:gradFill flip="none" rotWithShape="1">
              <a:gsLst>
                <a:gs pos="10000">
                  <a:schemeClr val="tx1">
                    <a:lumMod val="65000"/>
                    <a:lumOff val="35000"/>
                  </a:schemeClr>
                </a:gs>
                <a:gs pos="79000">
                  <a:schemeClr val="bg1">
                    <a:lumMod val="7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4448944" y="2492896"/>
              <a:ext cx="4536504" cy="331236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오른쪽 화살표 14"/>
            <p:cNvSpPr/>
            <p:nvPr/>
          </p:nvSpPr>
          <p:spPr>
            <a:xfrm flipH="1">
              <a:off x="5325397" y="3237690"/>
              <a:ext cx="300389" cy="300389"/>
            </a:xfrm>
            <a:prstGeom prst="rightArrow">
              <a:avLst/>
            </a:prstGeom>
            <a:solidFill>
              <a:srgbClr val="C0000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오른쪽 화살표 18"/>
            <p:cNvSpPr/>
            <p:nvPr/>
          </p:nvSpPr>
          <p:spPr>
            <a:xfrm flipH="1">
              <a:off x="6199716" y="4834223"/>
              <a:ext cx="300389" cy="300389"/>
            </a:xfrm>
            <a:prstGeom prst="rightArrow">
              <a:avLst/>
            </a:prstGeom>
            <a:solidFill>
              <a:srgbClr val="C0000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7" name="그림 26" descr="like.png"/>
          <p:cNvPicPr>
            <a:picLocks noChangeAspect="1"/>
          </p:cNvPicPr>
          <p:nvPr/>
        </p:nvPicPr>
        <p:blipFill>
          <a:blip r:embed="rId4" cstate="print"/>
          <a:stretch>
            <a:fillRect/>
          </a:stretch>
        </p:blipFill>
        <p:spPr>
          <a:xfrm>
            <a:off x="236477" y="1052736"/>
            <a:ext cx="540060" cy="540060"/>
          </a:xfrm>
          <a:prstGeom prst="rect">
            <a:avLst/>
          </a:prstGeom>
        </p:spPr>
      </p:pic>
      <p:sp>
        <p:nvSpPr>
          <p:cNvPr id="28" name="TextBox 27"/>
          <p:cNvSpPr txBox="1"/>
          <p:nvPr/>
        </p:nvSpPr>
        <p:spPr>
          <a:xfrm>
            <a:off x="848544" y="992448"/>
            <a:ext cx="5428666" cy="584775"/>
          </a:xfrm>
          <a:prstGeom prst="rect">
            <a:avLst/>
          </a:prstGeom>
        </p:spPr>
        <p:txBody>
          <a:bodyPr wrap="none" rtlCol="0">
            <a:spAutoFit/>
            <a:scene3d>
              <a:camera prst="orthographicFront"/>
              <a:lightRig rig="threePt" dir="t"/>
            </a:scene3d>
            <a:sp3d contourW="3810">
              <a:contourClr>
                <a:schemeClr val="tx1"/>
              </a:contourClr>
            </a:sp3d>
          </a:bodyPr>
          <a:lstStyle/>
          <a:p>
            <a:r>
              <a:rPr lang="en-US" altLang="ko-KR" sz="3200" dirty="0" smtClean="0">
                <a:latin typeface="맑은 고딕" panose="020B0503020000020004" pitchFamily="50" charset="-127"/>
                <a:ea typeface="맑은 고딕" panose="020B0503020000020004" pitchFamily="50" charset="-127"/>
              </a:rPr>
              <a:t>Properties</a:t>
            </a:r>
            <a:r>
              <a:rPr lang="ko-KR" altLang="en-US" dirty="0" smtClean="0">
                <a:latin typeface="맑은 고딕" panose="020B0503020000020004" pitchFamily="50" charset="-127"/>
                <a:ea typeface="맑은 고딕" panose="020B0503020000020004" pitchFamily="50" charset="-127"/>
              </a:rPr>
              <a:t>를 이용해서 </a:t>
            </a:r>
            <a:r>
              <a:rPr lang="ko-KR" altLang="en-US" sz="3200" dirty="0" smtClean="0">
                <a:latin typeface="맑은 고딕" panose="020B0503020000020004" pitchFamily="50" charset="-127"/>
                <a:ea typeface="맑은 고딕" panose="020B0503020000020004" pitchFamily="50" charset="-127"/>
              </a:rPr>
              <a:t>크게</a:t>
            </a:r>
            <a:r>
              <a:rPr lang="ko-KR" altLang="en-US" dirty="0" smtClean="0">
                <a:latin typeface="맑은 고딕" panose="020B0503020000020004" pitchFamily="50" charset="-127"/>
                <a:ea typeface="맑은 고딕" panose="020B0503020000020004" pitchFamily="50" charset="-127"/>
              </a:rPr>
              <a:t> 출력합니다</a:t>
            </a:r>
          </a:p>
        </p:txBody>
      </p:sp>
      <p:sp>
        <p:nvSpPr>
          <p:cNvPr id="16" name="TextBox 15"/>
          <p:cNvSpPr txBox="1"/>
          <p:nvPr/>
        </p:nvSpPr>
        <p:spPr>
          <a:xfrm>
            <a:off x="173002" y="598108"/>
            <a:ext cx="1620957"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6-3. PDF </a:t>
            </a:r>
            <a:r>
              <a:rPr lang="ko-KR" altLang="en-US" dirty="0" smtClean="0">
                <a:solidFill>
                  <a:srgbClr val="C00000"/>
                </a:solidFill>
                <a:latin typeface="맑은 고딕" panose="020B0503020000020004" pitchFamily="50" charset="-127"/>
                <a:ea typeface="맑은 고딕" panose="020B0503020000020004" pitchFamily="50" charset="-127"/>
              </a:rPr>
              <a:t>출력</a:t>
            </a:r>
            <a:endParaRPr lang="ko-KR" altLang="en-US" dirty="0" smtClean="0">
              <a:solidFill>
                <a:schemeClr val="bg1">
                  <a:lumMod val="50000"/>
                </a:schemeClr>
              </a:solidFill>
              <a:latin typeface="맑은 고딕" panose="020B0503020000020004" pitchFamily="50" charset="-127"/>
              <a:ea typeface="맑은 고딕" panose="020B0503020000020004" pitchFamily="50" charset="-127"/>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72486" y="1124744"/>
            <a:ext cx="6336991" cy="461665"/>
          </a:xfrm>
          <a:prstGeom prst="rect">
            <a:avLst/>
          </a:prstGeom>
        </p:spPr>
        <p:txBody>
          <a:bodyPr wrap="none" rtlCol="0">
            <a:spAutoFit/>
            <a:scene3d>
              <a:camera prst="orthographicFront"/>
              <a:lightRig rig="threePt" dir="t"/>
            </a:scene3d>
            <a:sp3d contourW="3810">
              <a:contourClr>
                <a:schemeClr val="bg1">
                  <a:lumMod val="50000"/>
                </a:schemeClr>
              </a:contourClr>
            </a:sp3d>
          </a:bodyPr>
          <a:lstStyle/>
          <a:p>
            <a:r>
              <a:rPr lang="ko-KR" altLang="en-US" sz="2400" dirty="0" err="1" smtClean="0">
                <a:latin typeface="맑은 고딕" panose="020B0503020000020004" pitchFamily="50" charset="-127"/>
                <a:ea typeface="맑은 고딕" panose="020B0503020000020004" pitchFamily="50" charset="-127"/>
              </a:rPr>
              <a:t>오잉</a:t>
            </a:r>
            <a:r>
              <a:rPr lang="en-US" altLang="ko-KR" sz="2400" dirty="0" smtClean="0">
                <a:latin typeface="맑은 고딕" panose="020B0503020000020004" pitchFamily="50" charset="-127"/>
                <a:ea typeface="맑은 고딕" panose="020B0503020000020004" pitchFamily="50" charset="-127"/>
              </a:rPr>
              <a:t>? </a:t>
            </a:r>
            <a:r>
              <a:rPr lang="ko-KR" altLang="en-US" sz="2400" dirty="0" err="1" smtClean="0">
                <a:latin typeface="맑은 고딕" panose="020B0503020000020004" pitchFamily="50" charset="-127"/>
                <a:ea typeface="맑은 고딕" panose="020B0503020000020004" pitchFamily="50" charset="-127"/>
              </a:rPr>
              <a:t>미리보기에는</a:t>
            </a:r>
            <a:r>
              <a:rPr lang="ko-KR" altLang="en-US" sz="2400" dirty="0" smtClean="0">
                <a:latin typeface="맑은 고딕" panose="020B0503020000020004" pitchFamily="50" charset="-127"/>
                <a:ea typeface="맑은 고딕" panose="020B0503020000020004" pitchFamily="50" charset="-127"/>
              </a:rPr>
              <a:t> </a:t>
            </a:r>
            <a:r>
              <a:rPr lang="en-US" altLang="ko-KR" sz="2400" dirty="0" smtClean="0">
                <a:latin typeface="맑은 고딕" panose="020B0503020000020004" pitchFamily="50" charset="-127"/>
                <a:ea typeface="맑은 고딕" panose="020B0503020000020004" pitchFamily="50" charset="-127"/>
              </a:rPr>
              <a:t>1</a:t>
            </a:r>
            <a:r>
              <a:rPr lang="ko-KR" altLang="en-US" sz="2400" dirty="0" smtClean="0">
                <a:latin typeface="맑은 고딕" panose="020B0503020000020004" pitchFamily="50" charset="-127"/>
                <a:ea typeface="맑은 고딕" panose="020B0503020000020004" pitchFamily="50" charset="-127"/>
              </a:rPr>
              <a:t>페이지씩 나오는걸요</a:t>
            </a:r>
            <a:r>
              <a:rPr lang="en-US" altLang="ko-KR" sz="2400" dirty="0" smtClean="0">
                <a:latin typeface="맑은 고딕" panose="020B0503020000020004" pitchFamily="50" charset="-127"/>
                <a:ea typeface="맑은 고딕" panose="020B0503020000020004" pitchFamily="50" charset="-127"/>
              </a:rPr>
              <a:t>? </a:t>
            </a:r>
          </a:p>
        </p:txBody>
      </p:sp>
      <p:pic>
        <p:nvPicPr>
          <p:cNvPr id="4098" name="Picture 2"/>
          <p:cNvPicPr>
            <a:picLocks noChangeAspect="1" noChangeArrowheads="1"/>
          </p:cNvPicPr>
          <p:nvPr/>
        </p:nvPicPr>
        <p:blipFill>
          <a:blip r:embed="rId3" cstate="print"/>
          <a:srcRect/>
          <a:stretch>
            <a:fillRect/>
          </a:stretch>
        </p:blipFill>
        <p:spPr bwMode="auto">
          <a:xfrm>
            <a:off x="1136581" y="1748490"/>
            <a:ext cx="7989714" cy="4560830"/>
          </a:xfrm>
          <a:prstGeom prst="rect">
            <a:avLst/>
          </a:prstGeom>
          <a:noFill/>
          <a:ln w="9525">
            <a:noFill/>
            <a:miter lim="800000"/>
            <a:headEnd/>
            <a:tailEnd/>
          </a:ln>
        </p:spPr>
      </p:pic>
      <p:sp>
        <p:nvSpPr>
          <p:cNvPr id="17" name="직사각형 16"/>
          <p:cNvSpPr/>
          <p:nvPr/>
        </p:nvSpPr>
        <p:spPr>
          <a:xfrm>
            <a:off x="5241032" y="1988840"/>
            <a:ext cx="3744416" cy="36004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5928549" y="1088750"/>
            <a:ext cx="3143809" cy="646331"/>
          </a:xfrm>
          <a:prstGeom prst="rect">
            <a:avLst/>
          </a:prstGeom>
        </p:spPr>
        <p:txBody>
          <a:bodyPr wrap="none" rtlCol="0">
            <a:spAutoFit/>
            <a:scene3d>
              <a:camera prst="orthographicFront"/>
              <a:lightRig rig="threePt" dir="t"/>
            </a:scene3d>
            <a:sp3d contourW="3810">
              <a:contourClr>
                <a:srgbClr val="C00000"/>
              </a:contourClr>
            </a:sp3d>
          </a:bodyPr>
          <a:lstStyle/>
          <a:p>
            <a:pPr algn="r"/>
            <a:r>
              <a:rPr lang="ko-KR" altLang="en-US" dirty="0" err="1" smtClean="0">
                <a:solidFill>
                  <a:srgbClr val="C00000"/>
                </a:solidFill>
                <a:latin typeface="맑은 고딕" panose="020B0503020000020004" pitchFamily="50" charset="-127"/>
                <a:ea typeface="맑은 고딕" panose="020B0503020000020004" pitchFamily="50" charset="-127"/>
              </a:rPr>
              <a:t>미리보기와</a:t>
            </a:r>
            <a:r>
              <a:rPr lang="ko-KR" altLang="en-US" dirty="0" smtClean="0">
                <a:solidFill>
                  <a:srgbClr val="C00000"/>
                </a:solidFill>
                <a:latin typeface="맑은 고딕" panose="020B0503020000020004" pitchFamily="50" charset="-127"/>
                <a:ea typeface="맑은 고딕" panose="020B0503020000020004" pitchFamily="50" charset="-127"/>
              </a:rPr>
              <a:t> 달리</a:t>
            </a:r>
            <a:endParaRPr lang="en-US" altLang="ko-KR" dirty="0" smtClean="0">
              <a:solidFill>
                <a:srgbClr val="C00000"/>
              </a:solidFill>
              <a:latin typeface="맑은 고딕" panose="020B0503020000020004" pitchFamily="50" charset="-127"/>
              <a:ea typeface="맑은 고딕" panose="020B0503020000020004" pitchFamily="50" charset="-127"/>
            </a:endParaRPr>
          </a:p>
          <a:p>
            <a:pPr algn="r"/>
            <a:r>
              <a:rPr lang="en-US" altLang="ko-KR" dirty="0" smtClean="0">
                <a:solidFill>
                  <a:srgbClr val="C00000"/>
                </a:solidFill>
                <a:latin typeface="맑은 고딕" panose="020B0503020000020004" pitchFamily="50" charset="-127"/>
                <a:ea typeface="맑은 고딕" panose="020B0503020000020004" pitchFamily="50" charset="-127"/>
              </a:rPr>
              <a:t>1</a:t>
            </a:r>
            <a:r>
              <a:rPr lang="ko-KR" altLang="en-US" dirty="0" smtClean="0">
                <a:solidFill>
                  <a:srgbClr val="C00000"/>
                </a:solidFill>
                <a:latin typeface="맑은 고딕" panose="020B0503020000020004" pitchFamily="50" charset="-127"/>
                <a:ea typeface="맑은 고딕" panose="020B0503020000020004" pitchFamily="50" charset="-127"/>
              </a:rPr>
              <a:t>면에 </a:t>
            </a:r>
            <a:r>
              <a:rPr lang="en-US" altLang="ko-KR" dirty="0" smtClean="0">
                <a:solidFill>
                  <a:srgbClr val="C00000"/>
                </a:solidFill>
                <a:latin typeface="맑은 고딕" panose="020B0503020000020004" pitchFamily="50" charset="-127"/>
                <a:ea typeface="맑은 고딕" panose="020B0503020000020004" pitchFamily="50" charset="-127"/>
              </a:rPr>
              <a:t>2</a:t>
            </a:r>
            <a:r>
              <a:rPr lang="ko-KR" altLang="en-US" dirty="0" smtClean="0">
                <a:solidFill>
                  <a:srgbClr val="C00000"/>
                </a:solidFill>
                <a:latin typeface="맑은 고딕" panose="020B0503020000020004" pitchFamily="50" charset="-127"/>
                <a:ea typeface="맑은 고딕" panose="020B0503020000020004" pitchFamily="50" charset="-127"/>
              </a:rPr>
              <a:t>페이지씩 출력됩니다</a:t>
            </a:r>
            <a:endParaRPr lang="en-US" altLang="ko-KR" dirty="0" smtClean="0">
              <a:solidFill>
                <a:srgbClr val="C00000"/>
              </a:solidFill>
              <a:latin typeface="맑은 고딕" panose="020B0503020000020004" pitchFamily="50" charset="-127"/>
              <a:ea typeface="맑은 고딕" panose="020B0503020000020004" pitchFamily="50" charset="-127"/>
            </a:endParaRPr>
          </a:p>
        </p:txBody>
      </p:sp>
      <p:sp>
        <p:nvSpPr>
          <p:cNvPr id="7" name="TextBox 6"/>
          <p:cNvSpPr txBox="1"/>
          <p:nvPr/>
        </p:nvSpPr>
        <p:spPr>
          <a:xfrm>
            <a:off x="173002" y="598108"/>
            <a:ext cx="1620957"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6-3. PDF </a:t>
            </a:r>
            <a:r>
              <a:rPr lang="ko-KR" altLang="en-US" dirty="0" smtClean="0">
                <a:solidFill>
                  <a:srgbClr val="C00000"/>
                </a:solidFill>
                <a:latin typeface="맑은 고딕" panose="020B0503020000020004" pitchFamily="50" charset="-127"/>
                <a:ea typeface="맑은 고딕" panose="020B0503020000020004" pitchFamily="50" charset="-127"/>
              </a:rPr>
              <a:t>출력</a:t>
            </a:r>
            <a:endParaRPr lang="ko-KR" altLang="en-US" dirty="0" smtClean="0">
              <a:solidFill>
                <a:schemeClr val="bg1">
                  <a:lumMod val="50000"/>
                </a:schemeClr>
              </a:solidFill>
              <a:latin typeface="맑은 고딕" panose="020B0503020000020004" pitchFamily="50" charset="-127"/>
              <a:ea typeface="맑은 고딕" panose="020B0503020000020004" pitchFamily="50" charset="-127"/>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0" y="0"/>
            <a:ext cx="990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3" name="Picture 3"/>
          <p:cNvPicPr>
            <a:picLocks noChangeAspect="1" noChangeArrowheads="1"/>
          </p:cNvPicPr>
          <p:nvPr/>
        </p:nvPicPr>
        <p:blipFill>
          <a:blip r:embed="rId3" cstate="print"/>
          <a:srcRect/>
          <a:stretch>
            <a:fillRect/>
          </a:stretch>
        </p:blipFill>
        <p:spPr bwMode="auto">
          <a:xfrm>
            <a:off x="4140468" y="2573524"/>
            <a:ext cx="5765531" cy="4284476"/>
          </a:xfrm>
          <a:prstGeom prst="rect">
            <a:avLst/>
          </a:prstGeom>
          <a:noFill/>
          <a:ln w="9525">
            <a:noFill/>
            <a:miter lim="800000"/>
            <a:headEnd/>
            <a:tailEnd/>
          </a:ln>
        </p:spPr>
      </p:pic>
      <p:pic>
        <p:nvPicPr>
          <p:cNvPr id="35" name="그림 34" descr="Fonts.png"/>
          <p:cNvPicPr>
            <a:picLocks noChangeAspect="1"/>
          </p:cNvPicPr>
          <p:nvPr/>
        </p:nvPicPr>
        <p:blipFill>
          <a:blip r:embed="rId4" cstate="print"/>
          <a:stretch>
            <a:fillRect/>
          </a:stretch>
        </p:blipFill>
        <p:spPr>
          <a:xfrm>
            <a:off x="2810624" y="1904561"/>
            <a:ext cx="251216" cy="251216"/>
          </a:xfrm>
          <a:prstGeom prst="rect">
            <a:avLst/>
          </a:prstGeom>
        </p:spPr>
      </p:pic>
      <p:sp>
        <p:nvSpPr>
          <p:cNvPr id="16" name="TextBox 15"/>
          <p:cNvSpPr txBox="1"/>
          <p:nvPr/>
        </p:nvSpPr>
        <p:spPr>
          <a:xfrm>
            <a:off x="56456" y="131148"/>
            <a:ext cx="2916324" cy="1569660"/>
          </a:xfrm>
          <a:prstGeom prst="rect">
            <a:avLst/>
          </a:prstGeom>
          <a:noFill/>
        </p:spPr>
        <p:txBody>
          <a:bodyPr wrap="square" rtlCol="0">
            <a:spAutoFit/>
          </a:bodyPr>
          <a:lstStyle/>
          <a:p>
            <a:r>
              <a:rPr lang="en-US" altLang="ko-KR" sz="9600" dirty="0" smtClean="0">
                <a:solidFill>
                  <a:srgbClr val="501C1C"/>
                </a:solidFill>
                <a:latin typeface="HY견고딕" pitchFamily="18" charset="-127"/>
                <a:ea typeface="HY견고딕" pitchFamily="18" charset="-127"/>
              </a:rPr>
              <a:t>6</a:t>
            </a:r>
            <a:endParaRPr lang="ko-KR" altLang="en-US" sz="9600" dirty="0">
              <a:solidFill>
                <a:srgbClr val="501C1C"/>
              </a:solidFill>
              <a:latin typeface="HY견고딕" pitchFamily="18" charset="-127"/>
              <a:ea typeface="HY견고딕" pitchFamily="18" charset="-127"/>
            </a:endParaRPr>
          </a:p>
        </p:txBody>
      </p:sp>
      <p:sp>
        <p:nvSpPr>
          <p:cNvPr id="17" name="직사각형 16"/>
          <p:cNvSpPr/>
          <p:nvPr/>
        </p:nvSpPr>
        <p:spPr>
          <a:xfrm>
            <a:off x="0" y="188640"/>
            <a:ext cx="920552" cy="1080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14"/>
          <p:cNvSpPr>
            <a:spLocks noChangeArrowheads="1"/>
          </p:cNvSpPr>
          <p:nvPr/>
        </p:nvSpPr>
        <p:spPr bwMode="auto">
          <a:xfrm>
            <a:off x="817208" y="1880828"/>
            <a:ext cx="1377300" cy="830997"/>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48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출력</a:t>
            </a:r>
            <a:endParaRPr lang="ko-KR" altLang="en-US" sz="4800" spc="-150" dirty="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p:txBody>
      </p:sp>
      <p:sp>
        <p:nvSpPr>
          <p:cNvPr id="46" name="직사각형 45"/>
          <p:cNvSpPr/>
          <p:nvPr/>
        </p:nvSpPr>
        <p:spPr>
          <a:xfrm>
            <a:off x="0" y="0"/>
            <a:ext cx="1568624" cy="332656"/>
          </a:xfrm>
          <a:prstGeom prst="rect">
            <a:avLst/>
          </a:prstGeom>
          <a:gradFill flip="none" rotWithShape="1">
            <a:gsLst>
              <a:gs pos="41000">
                <a:srgbClr val="C00000"/>
              </a:gs>
              <a:gs pos="100000">
                <a:srgbClr val="501C1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3810">
              <a:contourClr>
                <a:schemeClr val="tx1"/>
              </a:contourClr>
            </a:sp3d>
          </a:bodyPr>
          <a:lstStyle/>
          <a:p>
            <a:pPr algn="ctr"/>
            <a:r>
              <a:rPr lang="en-US" altLang="ko-KR" sz="1600" dirty="0" smtClean="0">
                <a:solidFill>
                  <a:schemeClr val="tx1"/>
                </a:solidFill>
              </a:rPr>
              <a:t>Remember</a:t>
            </a:r>
            <a:endParaRPr lang="ko-KR" altLang="en-US" sz="1600" dirty="0">
              <a:solidFill>
                <a:schemeClr val="tx1"/>
              </a:solidFill>
            </a:endParaRPr>
          </a:p>
        </p:txBody>
      </p:sp>
      <p:grpSp>
        <p:nvGrpSpPr>
          <p:cNvPr id="47" name="그룹 46"/>
          <p:cNvGrpSpPr/>
          <p:nvPr/>
        </p:nvGrpSpPr>
        <p:grpSpPr>
          <a:xfrm>
            <a:off x="4104309" y="1520788"/>
            <a:ext cx="5584719" cy="1175938"/>
            <a:chOff x="4104309" y="4485310"/>
            <a:chExt cx="5584719" cy="1175938"/>
          </a:xfrm>
        </p:grpSpPr>
        <p:sp>
          <p:nvSpPr>
            <p:cNvPr id="49" name="직사각형 14"/>
            <p:cNvSpPr>
              <a:spLocks noChangeArrowheads="1"/>
            </p:cNvSpPr>
            <p:nvPr/>
          </p:nvSpPr>
          <p:spPr bwMode="auto">
            <a:xfrm>
              <a:off x="8337376" y="4485310"/>
              <a:ext cx="1130438" cy="400110"/>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en-US" altLang="ko-KR" sz="2000" spc="-150" dirty="0" smtClean="0">
                  <a:solidFill>
                    <a:srgbClr val="C00000"/>
                  </a:solidFill>
                  <a:latin typeface="맑은 고딕" panose="020B0503020000020004" pitchFamily="50" charset="-127"/>
                  <a:ea typeface="맑은 고딕" panose="020B0503020000020004" pitchFamily="50" charset="-127"/>
                </a:rPr>
                <a:t>PDF </a:t>
              </a:r>
              <a:r>
                <a:rPr lang="ko-KR" altLang="en-US" sz="2000" spc="-150" dirty="0" smtClean="0">
                  <a:solidFill>
                    <a:srgbClr val="C00000"/>
                  </a:solidFill>
                  <a:latin typeface="맑은 고딕" panose="020B0503020000020004" pitchFamily="50" charset="-127"/>
                  <a:ea typeface="맑은 고딕" panose="020B0503020000020004" pitchFamily="50" charset="-127"/>
                </a:rPr>
                <a:t>출력</a:t>
              </a:r>
            </a:p>
          </p:txBody>
        </p:sp>
        <p:sp>
          <p:nvSpPr>
            <p:cNvPr id="50" name="직사각형 14"/>
            <p:cNvSpPr>
              <a:spLocks noChangeArrowheads="1"/>
            </p:cNvSpPr>
            <p:nvPr/>
          </p:nvSpPr>
          <p:spPr bwMode="auto">
            <a:xfrm>
              <a:off x="6039723" y="4485310"/>
              <a:ext cx="1130438" cy="400110"/>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en-US" altLang="ko-KR" sz="2000" spc="-150" dirty="0" smtClean="0">
                  <a:solidFill>
                    <a:srgbClr val="C00000"/>
                  </a:solidFill>
                  <a:latin typeface="맑은 고딕" panose="020B0503020000020004" pitchFamily="50" charset="-127"/>
                  <a:ea typeface="맑은 고딕" panose="020B0503020000020004" pitchFamily="50" charset="-127"/>
                </a:rPr>
                <a:t>PDF </a:t>
              </a:r>
              <a:r>
                <a:rPr lang="ko-KR" altLang="en-US" sz="2000" spc="-150" dirty="0" smtClean="0">
                  <a:solidFill>
                    <a:srgbClr val="C00000"/>
                  </a:solidFill>
                  <a:latin typeface="맑은 고딕" panose="020B0503020000020004" pitchFamily="50" charset="-127"/>
                  <a:ea typeface="맑은 고딕" panose="020B0503020000020004" pitchFamily="50" charset="-127"/>
                </a:rPr>
                <a:t>저장</a:t>
              </a:r>
            </a:p>
          </p:txBody>
        </p:sp>
        <p:sp>
          <p:nvSpPr>
            <p:cNvPr id="51" name="직사각형 14"/>
            <p:cNvSpPr>
              <a:spLocks noChangeArrowheads="1"/>
            </p:cNvSpPr>
            <p:nvPr/>
          </p:nvSpPr>
          <p:spPr bwMode="auto">
            <a:xfrm>
              <a:off x="4104309" y="4485310"/>
              <a:ext cx="1099981" cy="400110"/>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en-US" altLang="ko-KR" sz="2000" spc="-150" dirty="0" smtClean="0">
                  <a:solidFill>
                    <a:srgbClr val="C00000"/>
                  </a:solidFill>
                  <a:latin typeface="맑은 고딕" panose="020B0503020000020004" pitchFamily="50" charset="-127"/>
                  <a:ea typeface="맑은 고딕" panose="020B0503020000020004" pitchFamily="50" charset="-127"/>
                </a:rPr>
                <a:t>PPT </a:t>
              </a:r>
              <a:r>
                <a:rPr lang="ko-KR" altLang="en-US" sz="2000" spc="-150" dirty="0" smtClean="0">
                  <a:solidFill>
                    <a:srgbClr val="C00000"/>
                  </a:solidFill>
                  <a:latin typeface="맑은 고딕" panose="020B0503020000020004" pitchFamily="50" charset="-127"/>
                  <a:ea typeface="맑은 고딕" panose="020B0503020000020004" pitchFamily="50" charset="-127"/>
                </a:rPr>
                <a:t>출력</a:t>
              </a:r>
              <a:endParaRPr lang="ko-KR" altLang="en-US" sz="2000" spc="-150" dirty="0">
                <a:solidFill>
                  <a:srgbClr val="C00000"/>
                </a:solidFill>
                <a:latin typeface="맑은 고딕" panose="020B0503020000020004" pitchFamily="50" charset="-127"/>
                <a:ea typeface="맑은 고딕" panose="020B0503020000020004" pitchFamily="50" charset="-127"/>
              </a:endParaRPr>
            </a:p>
          </p:txBody>
        </p:sp>
        <p:sp>
          <p:nvSpPr>
            <p:cNvPr id="52" name="직사각형 51"/>
            <p:cNvSpPr/>
            <p:nvPr/>
          </p:nvSpPr>
          <p:spPr>
            <a:xfrm>
              <a:off x="8337376" y="4876418"/>
              <a:ext cx="1351652" cy="784830"/>
            </a:xfrm>
            <a:prstGeom prst="rect">
              <a:avLst/>
            </a:prstGeom>
            <a:noFill/>
          </p:spPr>
          <p:txBody>
            <a:bodyPr wrap="none">
              <a:spAutoFit/>
              <a:scene3d>
                <a:camera prst="orthographicFront"/>
                <a:lightRig rig="threePt" dir="t"/>
              </a:scene3d>
              <a:sp3d>
                <a:bevelT w="1270"/>
                <a:contourClr>
                  <a:schemeClr val="bg1"/>
                </a:contourClr>
              </a:sp3d>
            </a:bodyPr>
            <a:lstStyle/>
            <a:p>
              <a:pPr indent="-273050">
                <a:lnSpc>
                  <a:spcPct val="150000"/>
                </a:lnSpc>
                <a:buClr>
                  <a:srgbClr val="000000"/>
                </a:buClr>
                <a:buSzPct val="120000"/>
                <a:tabLst>
                  <a:tab pos="5648325" algn="l"/>
                </a:tabLst>
                <a:defRPr/>
              </a:pPr>
              <a:r>
                <a:rPr lang="ko-KR" altLang="en-US"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 </a:t>
              </a:r>
              <a:r>
                <a:rPr lang="en-US" altLang="ko-KR"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Print</a:t>
              </a:r>
              <a:endParaRPr lang="ko-KR" altLang="en-US"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a:p>
              <a:pPr indent="-273050">
                <a:lnSpc>
                  <a:spcPct val="150000"/>
                </a:lnSpc>
                <a:buClr>
                  <a:srgbClr val="000000"/>
                </a:buClr>
                <a:buSzPct val="120000"/>
                <a:tabLst>
                  <a:tab pos="5648325" algn="l"/>
                </a:tabLst>
                <a:defRPr/>
              </a:pPr>
              <a:r>
                <a:rPr lang="ko-KR" altLang="en-US"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 </a:t>
              </a:r>
              <a:r>
                <a:rPr lang="en-US" altLang="ko-KR"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Properties</a:t>
              </a:r>
              <a:endParaRPr lang="ko-KR" altLang="en-US"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p:txBody>
        </p:sp>
        <p:sp>
          <p:nvSpPr>
            <p:cNvPr id="53" name="직사각형 52"/>
            <p:cNvSpPr/>
            <p:nvPr/>
          </p:nvSpPr>
          <p:spPr>
            <a:xfrm>
              <a:off x="4104309" y="4876418"/>
              <a:ext cx="896399" cy="784830"/>
            </a:xfrm>
            <a:prstGeom prst="rect">
              <a:avLst/>
            </a:prstGeom>
            <a:noFill/>
          </p:spPr>
          <p:txBody>
            <a:bodyPr wrap="none">
              <a:spAutoFit/>
              <a:scene3d>
                <a:camera prst="orthographicFront"/>
                <a:lightRig rig="threePt" dir="t"/>
              </a:scene3d>
              <a:sp3d>
                <a:bevelT w="1270"/>
                <a:contourClr>
                  <a:schemeClr val="bg1"/>
                </a:contourClr>
              </a:sp3d>
            </a:bodyPr>
            <a:lstStyle/>
            <a:p>
              <a:pPr indent="-273050">
                <a:lnSpc>
                  <a:spcPct val="150000"/>
                </a:lnSpc>
                <a:buClr>
                  <a:srgbClr val="000000"/>
                </a:buClr>
                <a:buSzPct val="120000"/>
                <a:tabLst>
                  <a:tab pos="5648325" algn="l"/>
                </a:tabLst>
                <a:defRPr/>
              </a:pPr>
              <a:r>
                <a:rPr lang="ko-KR" altLang="en-US"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 인쇄 </a:t>
              </a:r>
              <a:endParaRPr lang="en-US" altLang="ko-KR"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a:p>
              <a:pPr indent="-273050">
                <a:lnSpc>
                  <a:spcPct val="150000"/>
                </a:lnSpc>
                <a:buClr>
                  <a:srgbClr val="000000"/>
                </a:buClr>
                <a:buSzPct val="120000"/>
                <a:tabLst>
                  <a:tab pos="5648325" algn="l"/>
                </a:tabLst>
                <a:defRPr/>
              </a:pPr>
              <a:r>
                <a:rPr lang="ko-KR" altLang="en-US"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 속성</a:t>
              </a:r>
              <a:endParaRPr lang="en-US" altLang="ko-KR"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p:txBody>
        </p:sp>
        <p:sp>
          <p:nvSpPr>
            <p:cNvPr id="54" name="직사각형 53"/>
            <p:cNvSpPr/>
            <p:nvPr/>
          </p:nvSpPr>
          <p:spPr>
            <a:xfrm>
              <a:off x="6039723" y="4876418"/>
              <a:ext cx="2185214" cy="784830"/>
            </a:xfrm>
            <a:prstGeom prst="rect">
              <a:avLst/>
            </a:prstGeom>
            <a:noFill/>
          </p:spPr>
          <p:txBody>
            <a:bodyPr wrap="none">
              <a:spAutoFit/>
              <a:scene3d>
                <a:camera prst="orthographicFront"/>
                <a:lightRig rig="threePt" dir="t"/>
              </a:scene3d>
              <a:sp3d>
                <a:bevelT w="1270"/>
                <a:contourClr>
                  <a:schemeClr val="bg1"/>
                </a:contourClr>
              </a:sp3d>
            </a:bodyPr>
            <a:lstStyle/>
            <a:p>
              <a:pPr indent="-273050">
                <a:lnSpc>
                  <a:spcPct val="150000"/>
                </a:lnSpc>
                <a:buClr>
                  <a:srgbClr val="000000"/>
                </a:buClr>
                <a:buSzPct val="120000"/>
                <a:tabLst>
                  <a:tab pos="5648325" algn="l"/>
                </a:tabLst>
                <a:defRPr/>
              </a:pPr>
              <a:r>
                <a:rPr lang="ko-KR" altLang="en-US"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 다른 이름으로 저장 </a:t>
              </a:r>
              <a:endParaRPr lang="en-US" altLang="ko-KR"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a:p>
              <a:pPr indent="-273050">
                <a:lnSpc>
                  <a:spcPct val="150000"/>
                </a:lnSpc>
                <a:buClr>
                  <a:srgbClr val="000000"/>
                </a:buClr>
                <a:buSzPct val="120000"/>
                <a:tabLst>
                  <a:tab pos="5648325" algn="l"/>
                </a:tabLst>
                <a:defRPr/>
              </a:pPr>
              <a:r>
                <a:rPr lang="ko-KR" altLang="en-US"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 파일형식</a:t>
              </a:r>
            </a:p>
          </p:txBody>
        </p:sp>
      </p:grpSp>
      <p:sp>
        <p:nvSpPr>
          <p:cNvPr id="55" name="직사각형 14"/>
          <p:cNvSpPr>
            <a:spLocks noChangeArrowheads="1"/>
          </p:cNvSpPr>
          <p:nvPr/>
        </p:nvSpPr>
        <p:spPr bwMode="auto">
          <a:xfrm>
            <a:off x="4016896" y="332656"/>
            <a:ext cx="5388793" cy="646331"/>
          </a:xfrm>
          <a:prstGeom prst="rect">
            <a:avLst/>
          </a:prstGeom>
          <a:noFill/>
        </p:spPr>
        <p:txBody>
          <a:bodyPr wrap="squar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en-US" altLang="ko-KR" dirty="0" smtClean="0">
                <a:solidFill>
                  <a:schemeClr val="tx1">
                    <a:lumMod val="75000"/>
                    <a:lumOff val="25000"/>
                  </a:schemeClr>
                </a:soli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Looking Same, </a:t>
            </a:r>
          </a:p>
          <a:p>
            <a:pPr indent="-273050">
              <a:buClr>
                <a:srgbClr val="000000"/>
              </a:buClr>
              <a:buSzPct val="120000"/>
              <a:tabLst>
                <a:tab pos="5648325" algn="l"/>
              </a:tabLst>
              <a:defRPr/>
            </a:pPr>
            <a:r>
              <a:rPr lang="en-US" altLang="ko-KR" dirty="0" smtClean="0">
                <a:solidFill>
                  <a:schemeClr val="tx1">
                    <a:lumMod val="75000"/>
                    <a:lumOff val="25000"/>
                  </a:schemeClr>
                </a:soli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But Utterly Different </a:t>
            </a:r>
            <a:endParaRPr lang="ko-KR" altLang="en-US" dirty="0">
              <a:solidFill>
                <a:schemeClr val="tx1">
                  <a:lumMod val="75000"/>
                  <a:lumOff val="25000"/>
                </a:schemeClr>
              </a:soli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0" y="0"/>
            <a:ext cx="990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14"/>
          <p:cNvSpPr>
            <a:spLocks noChangeArrowheads="1"/>
          </p:cNvSpPr>
          <p:nvPr/>
        </p:nvSpPr>
        <p:spPr bwMode="auto">
          <a:xfrm>
            <a:off x="418698" y="1907540"/>
            <a:ext cx="2767104" cy="830997"/>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48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도구 모음</a:t>
            </a:r>
            <a:endParaRPr lang="ko-KR" altLang="en-US" sz="4800" spc="-150" dirty="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p:txBody>
      </p:sp>
      <p:sp>
        <p:nvSpPr>
          <p:cNvPr id="5" name="직사각형 14"/>
          <p:cNvSpPr>
            <a:spLocks noChangeArrowheads="1"/>
          </p:cNvSpPr>
          <p:nvPr/>
        </p:nvSpPr>
        <p:spPr bwMode="auto">
          <a:xfrm>
            <a:off x="428303" y="2699628"/>
            <a:ext cx="2715808" cy="400110"/>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2000" dirty="0" smtClean="0">
                <a:solidFill>
                  <a:srgbClr val="C00000"/>
                </a:solidFill>
                <a:latin typeface="맑은 고딕" panose="020B0503020000020004" pitchFamily="50" charset="-127"/>
                <a:ea typeface="맑은 고딕" panose="020B0503020000020004" pitchFamily="50" charset="-127"/>
              </a:rPr>
              <a:t>맞춤형 </a:t>
            </a:r>
            <a:r>
              <a:rPr lang="en-US" altLang="ko-KR" sz="2000" dirty="0" smtClean="0">
                <a:solidFill>
                  <a:srgbClr val="C00000"/>
                </a:solidFill>
                <a:latin typeface="맑은 고딕" panose="020B0503020000020004" pitchFamily="50" charset="-127"/>
                <a:ea typeface="맑은 고딕" panose="020B0503020000020004" pitchFamily="50" charset="-127"/>
              </a:rPr>
              <a:t>PPT </a:t>
            </a:r>
            <a:r>
              <a:rPr lang="ko-KR" altLang="en-US" sz="2000" dirty="0" smtClean="0">
                <a:solidFill>
                  <a:srgbClr val="C00000"/>
                </a:solidFill>
                <a:latin typeface="맑은 고딕" panose="020B0503020000020004" pitchFamily="50" charset="-127"/>
                <a:ea typeface="맑은 고딕" panose="020B0503020000020004" pitchFamily="50" charset="-127"/>
              </a:rPr>
              <a:t>도구 배치</a:t>
            </a:r>
            <a:endParaRPr lang="ko-KR" altLang="en-US" sz="2000" dirty="0">
              <a:solidFill>
                <a:srgbClr val="C00000"/>
              </a:solidFill>
              <a:latin typeface="맑은 고딕" panose="020B0503020000020004" pitchFamily="50" charset="-127"/>
              <a:ea typeface="맑은 고딕" panose="020B0503020000020004" pitchFamily="50" charset="-127"/>
            </a:endParaRPr>
          </a:p>
        </p:txBody>
      </p:sp>
      <p:sp>
        <p:nvSpPr>
          <p:cNvPr id="8" name="TextBox 7"/>
          <p:cNvSpPr txBox="1"/>
          <p:nvPr/>
        </p:nvSpPr>
        <p:spPr>
          <a:xfrm>
            <a:off x="20452" y="131148"/>
            <a:ext cx="2916324" cy="1569660"/>
          </a:xfrm>
          <a:prstGeom prst="rect">
            <a:avLst/>
          </a:prstGeom>
          <a:noFill/>
        </p:spPr>
        <p:txBody>
          <a:bodyPr wrap="square" rtlCol="0">
            <a:spAutoFit/>
          </a:bodyPr>
          <a:lstStyle/>
          <a:p>
            <a:r>
              <a:rPr lang="en-US" altLang="ko-KR" sz="9600" dirty="0" smtClean="0">
                <a:solidFill>
                  <a:schemeClr val="tx1">
                    <a:lumMod val="75000"/>
                    <a:lumOff val="25000"/>
                  </a:schemeClr>
                </a:solidFill>
                <a:latin typeface="HY견고딕" pitchFamily="18" charset="-127"/>
                <a:ea typeface="HY견고딕" pitchFamily="18" charset="-127"/>
              </a:rPr>
              <a:t>7</a:t>
            </a:r>
            <a:endParaRPr lang="ko-KR" altLang="en-US" sz="9600" dirty="0">
              <a:solidFill>
                <a:schemeClr val="tx1">
                  <a:lumMod val="75000"/>
                  <a:lumOff val="25000"/>
                </a:schemeClr>
              </a:solidFill>
              <a:latin typeface="HY견고딕" pitchFamily="18" charset="-127"/>
              <a:ea typeface="HY견고딕" pitchFamily="18" charset="-127"/>
            </a:endParaRPr>
          </a:p>
        </p:txBody>
      </p:sp>
      <p:sp>
        <p:nvSpPr>
          <p:cNvPr id="10" name="직사각형 9"/>
          <p:cNvSpPr/>
          <p:nvPr/>
        </p:nvSpPr>
        <p:spPr>
          <a:xfrm>
            <a:off x="0" y="188640"/>
            <a:ext cx="920552" cy="1080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5059" name="Picture 3"/>
          <p:cNvPicPr>
            <a:picLocks noChangeAspect="1" noChangeArrowheads="1"/>
          </p:cNvPicPr>
          <p:nvPr/>
        </p:nvPicPr>
        <p:blipFill>
          <a:blip r:embed="rId3" cstate="print"/>
          <a:srcRect/>
          <a:stretch>
            <a:fillRect/>
          </a:stretch>
        </p:blipFill>
        <p:spPr bwMode="auto">
          <a:xfrm>
            <a:off x="3944888" y="800708"/>
            <a:ext cx="5961112" cy="44768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3002" y="598108"/>
            <a:ext cx="1444626"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7. </a:t>
            </a:r>
            <a:r>
              <a:rPr lang="ko-KR" altLang="en-US" dirty="0" smtClean="0">
                <a:solidFill>
                  <a:srgbClr val="C00000"/>
                </a:solidFill>
                <a:latin typeface="맑은 고딕" panose="020B0503020000020004" pitchFamily="50" charset="-127"/>
                <a:ea typeface="맑은 고딕" panose="020B0503020000020004" pitchFamily="50" charset="-127"/>
              </a:rPr>
              <a:t>도구 모음</a:t>
            </a:r>
            <a:endParaRPr lang="ko-KR" altLang="en-US" dirty="0" smtClean="0">
              <a:solidFill>
                <a:schemeClr val="bg1">
                  <a:lumMod val="50000"/>
                </a:schemeClr>
              </a:solidFill>
              <a:latin typeface="맑은 고딕" panose="020B0503020000020004" pitchFamily="50" charset="-127"/>
              <a:ea typeface="맑은 고딕" panose="020B0503020000020004" pitchFamily="50" charset="-127"/>
            </a:endParaRPr>
          </a:p>
        </p:txBody>
      </p:sp>
      <p:grpSp>
        <p:nvGrpSpPr>
          <p:cNvPr id="2" name="그룹 6"/>
          <p:cNvGrpSpPr/>
          <p:nvPr/>
        </p:nvGrpSpPr>
        <p:grpSpPr>
          <a:xfrm>
            <a:off x="164468" y="1494832"/>
            <a:ext cx="7018844" cy="2664296"/>
            <a:chOff x="164468" y="1052736"/>
            <a:chExt cx="7018844" cy="2664296"/>
          </a:xfrm>
        </p:grpSpPr>
        <p:pic>
          <p:nvPicPr>
            <p:cNvPr id="1026" name="Picture 2"/>
            <p:cNvPicPr>
              <a:picLocks noChangeAspect="1" noChangeArrowheads="1"/>
            </p:cNvPicPr>
            <p:nvPr/>
          </p:nvPicPr>
          <p:blipFill>
            <a:blip r:embed="rId2" cstate="print"/>
            <a:srcRect/>
            <a:stretch>
              <a:fillRect/>
            </a:stretch>
          </p:blipFill>
          <p:spPr bwMode="auto">
            <a:xfrm>
              <a:off x="164468" y="1052736"/>
              <a:ext cx="7018844" cy="2664296"/>
            </a:xfrm>
            <a:prstGeom prst="rect">
              <a:avLst/>
            </a:prstGeom>
            <a:noFill/>
            <a:ln w="9525">
              <a:noFill/>
              <a:miter lim="800000"/>
              <a:headEnd/>
              <a:tailEnd/>
            </a:ln>
          </p:spPr>
        </p:pic>
        <p:sp>
          <p:nvSpPr>
            <p:cNvPr id="6" name="직사각형 5"/>
            <p:cNvSpPr/>
            <p:nvPr/>
          </p:nvSpPr>
          <p:spPr>
            <a:xfrm>
              <a:off x="1316596" y="1612892"/>
              <a:ext cx="1908212" cy="15841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 name="Picture 2"/>
          <p:cNvPicPr>
            <a:picLocks noChangeAspect="1" noChangeArrowheads="1"/>
          </p:cNvPicPr>
          <p:nvPr/>
        </p:nvPicPr>
        <p:blipFill>
          <a:blip r:embed="rId3" cstate="print"/>
          <a:srcRect/>
          <a:stretch>
            <a:fillRect/>
          </a:stretch>
        </p:blipFill>
        <p:spPr bwMode="auto">
          <a:xfrm>
            <a:off x="3280908" y="1484784"/>
            <a:ext cx="6124736" cy="4994576"/>
          </a:xfrm>
          <a:prstGeom prst="rect">
            <a:avLst/>
          </a:prstGeom>
          <a:noFill/>
          <a:ln w="9525">
            <a:noFill/>
            <a:miter lim="800000"/>
            <a:headEnd/>
            <a:tailEnd/>
          </a:ln>
        </p:spPr>
      </p:pic>
      <p:sp>
        <p:nvSpPr>
          <p:cNvPr id="14" name="오른쪽 화살표 13"/>
          <p:cNvSpPr/>
          <p:nvPr/>
        </p:nvSpPr>
        <p:spPr>
          <a:xfrm>
            <a:off x="452500" y="3901240"/>
            <a:ext cx="360040" cy="360040"/>
          </a:xfrm>
          <a:prstGeom prst="rightArrow">
            <a:avLst/>
          </a:prstGeom>
          <a:solidFill>
            <a:srgbClr val="C0000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Picture 2"/>
          <p:cNvPicPr>
            <a:picLocks noChangeAspect="1" noChangeArrowheads="1"/>
          </p:cNvPicPr>
          <p:nvPr/>
        </p:nvPicPr>
        <p:blipFill>
          <a:blip r:embed="rId4" cstate="print"/>
          <a:srcRect/>
          <a:stretch>
            <a:fillRect/>
          </a:stretch>
        </p:blipFill>
        <p:spPr bwMode="auto">
          <a:xfrm>
            <a:off x="856588" y="3897052"/>
            <a:ext cx="1602084" cy="324036"/>
          </a:xfrm>
          <a:prstGeom prst="rect">
            <a:avLst/>
          </a:prstGeom>
          <a:noFill/>
          <a:ln w="9525">
            <a:noFill/>
            <a:miter lim="800000"/>
            <a:headEnd/>
            <a:tailEnd/>
          </a:ln>
        </p:spPr>
      </p:pic>
      <p:sp>
        <p:nvSpPr>
          <p:cNvPr id="16" name="직사각형 15"/>
          <p:cNvSpPr/>
          <p:nvPr/>
        </p:nvSpPr>
        <p:spPr>
          <a:xfrm>
            <a:off x="874500" y="3943104"/>
            <a:ext cx="1584176" cy="25202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3404828" y="2682964"/>
            <a:ext cx="864096" cy="25202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오른쪽 화살표 17"/>
          <p:cNvSpPr/>
          <p:nvPr/>
        </p:nvSpPr>
        <p:spPr>
          <a:xfrm>
            <a:off x="3008784" y="2646960"/>
            <a:ext cx="360040" cy="360040"/>
          </a:xfrm>
          <a:prstGeom prst="rightArrow">
            <a:avLst/>
          </a:prstGeom>
          <a:solidFill>
            <a:srgbClr val="C0000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6383112" y="3814996"/>
            <a:ext cx="658120" cy="200116"/>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p:cNvSpPr txBox="1"/>
          <p:nvPr/>
        </p:nvSpPr>
        <p:spPr>
          <a:xfrm>
            <a:off x="272480" y="1124744"/>
            <a:ext cx="4041491" cy="369332"/>
          </a:xfrm>
          <a:prstGeom prst="rect">
            <a:avLst/>
          </a:prstGeom>
        </p:spPr>
        <p:txBody>
          <a:bodyPr wrap="none" rtlCol="0">
            <a:spAutoFit/>
            <a:scene3d>
              <a:camera prst="orthographicFront"/>
              <a:lightRig rig="threePt" dir="t"/>
            </a:scene3d>
            <a:sp3d contourW="3810">
              <a:contourClr>
                <a:schemeClr val="bg1">
                  <a:lumMod val="50000"/>
                </a:schemeClr>
              </a:contourClr>
            </a:sp3d>
          </a:bodyPr>
          <a:lstStyle/>
          <a:p>
            <a:r>
              <a:rPr lang="ko-KR" altLang="en-US" dirty="0" smtClean="0">
                <a:latin typeface="맑은 고딕" panose="020B0503020000020004" pitchFamily="50" charset="-127"/>
                <a:ea typeface="맑은 고딕" panose="020B0503020000020004" pitchFamily="50" charset="-127"/>
              </a:rPr>
              <a:t>자주 사용하는 도구</a:t>
            </a:r>
            <a:r>
              <a:rPr lang="en-US" altLang="ko-KR" dirty="0" smtClean="0">
                <a:latin typeface="맑은 고딕" panose="020B0503020000020004" pitchFamily="50" charset="-127"/>
                <a:ea typeface="맑은 고딕" panose="020B0503020000020004" pitchFamily="50" charset="-127"/>
              </a:rPr>
              <a:t>, </a:t>
            </a:r>
            <a:r>
              <a:rPr lang="ko-KR" altLang="en-US" dirty="0" smtClean="0">
                <a:latin typeface="맑은 고딕" panose="020B0503020000020004" pitchFamily="50" charset="-127"/>
                <a:ea typeface="맑은 고딕" panose="020B0503020000020004" pitchFamily="50" charset="-127"/>
              </a:rPr>
              <a:t>아이콘 생성하기</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3002" y="598108"/>
            <a:ext cx="1444626"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7. </a:t>
            </a:r>
            <a:r>
              <a:rPr lang="ko-KR" altLang="en-US" dirty="0" smtClean="0">
                <a:solidFill>
                  <a:srgbClr val="C00000"/>
                </a:solidFill>
                <a:latin typeface="맑은 고딕" panose="020B0503020000020004" pitchFamily="50" charset="-127"/>
                <a:ea typeface="맑은 고딕" panose="020B0503020000020004" pitchFamily="50" charset="-127"/>
              </a:rPr>
              <a:t>도구 모음</a:t>
            </a:r>
            <a:endParaRPr lang="ko-KR" altLang="en-US" dirty="0" smtClean="0">
              <a:solidFill>
                <a:schemeClr val="bg1">
                  <a:lumMod val="50000"/>
                </a:schemeClr>
              </a:solidFill>
              <a:latin typeface="맑은 고딕" panose="020B0503020000020004" pitchFamily="50" charset="-127"/>
              <a:ea typeface="맑은 고딕" panose="020B0503020000020004" pitchFamily="50" charset="-127"/>
            </a:endParaRPr>
          </a:p>
        </p:txBody>
      </p:sp>
      <p:pic>
        <p:nvPicPr>
          <p:cNvPr id="2050" name="Picture 2"/>
          <p:cNvPicPr>
            <a:picLocks noChangeAspect="1" noChangeArrowheads="1"/>
          </p:cNvPicPr>
          <p:nvPr/>
        </p:nvPicPr>
        <p:blipFill>
          <a:blip r:embed="rId2" cstate="print"/>
          <a:srcRect l="-229"/>
          <a:stretch>
            <a:fillRect/>
          </a:stretch>
        </p:blipFill>
        <p:spPr bwMode="auto">
          <a:xfrm>
            <a:off x="920552" y="1540884"/>
            <a:ext cx="8985448" cy="4788532"/>
          </a:xfrm>
          <a:prstGeom prst="rect">
            <a:avLst/>
          </a:prstGeom>
          <a:noFill/>
          <a:ln w="9525">
            <a:noFill/>
            <a:miter lim="800000"/>
            <a:headEnd/>
            <a:tailEnd/>
          </a:ln>
        </p:spPr>
      </p:pic>
      <p:sp>
        <p:nvSpPr>
          <p:cNvPr id="20" name="직사각형 19"/>
          <p:cNvSpPr/>
          <p:nvPr/>
        </p:nvSpPr>
        <p:spPr>
          <a:xfrm>
            <a:off x="1352600" y="1540884"/>
            <a:ext cx="3168352" cy="25202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p:cNvSpPr txBox="1"/>
          <p:nvPr/>
        </p:nvSpPr>
        <p:spPr>
          <a:xfrm>
            <a:off x="1336692" y="1160748"/>
            <a:ext cx="3204356" cy="400110"/>
          </a:xfrm>
          <a:prstGeom prst="rect">
            <a:avLst/>
          </a:prstGeom>
        </p:spPr>
        <p:txBody>
          <a:bodyPr wrap="square" rtlCol="0">
            <a:spAutoFit/>
            <a:scene3d>
              <a:camera prst="orthographicFront"/>
              <a:lightRig rig="threePt" dir="t"/>
            </a:scene3d>
            <a:sp3d contourW="3810">
              <a:contourClr>
                <a:schemeClr val="bg1">
                  <a:lumMod val="50000"/>
                </a:schemeClr>
              </a:contourClr>
            </a:sp3d>
          </a:bodyPr>
          <a:lstStyle/>
          <a:p>
            <a:pPr algn="ctr"/>
            <a:r>
              <a:rPr lang="ko-KR" altLang="en-US" sz="2000" dirty="0" smtClean="0">
                <a:latin typeface="맑은 고딕" panose="020B0503020000020004" pitchFamily="50" charset="-127"/>
                <a:ea typeface="맑은 고딕" panose="020B0503020000020004" pitchFamily="50" charset="-127"/>
              </a:rPr>
              <a:t>추가한 도구</a:t>
            </a:r>
            <a:r>
              <a:rPr lang="ko-KR" altLang="en-US" sz="1600" dirty="0" smtClean="0">
                <a:latin typeface="맑은 고딕" panose="020B0503020000020004" pitchFamily="50" charset="-127"/>
                <a:ea typeface="맑은 고딕" panose="020B0503020000020004" pitchFamily="50" charset="-127"/>
              </a:rPr>
              <a:t>가 나타납니다</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0" y="0"/>
            <a:ext cx="990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5" name="그림 34" descr="Fonts.png"/>
          <p:cNvPicPr>
            <a:picLocks noChangeAspect="1"/>
          </p:cNvPicPr>
          <p:nvPr/>
        </p:nvPicPr>
        <p:blipFill>
          <a:blip r:embed="rId3" cstate="print"/>
          <a:stretch>
            <a:fillRect/>
          </a:stretch>
        </p:blipFill>
        <p:spPr>
          <a:xfrm>
            <a:off x="2810624" y="1904561"/>
            <a:ext cx="251216" cy="251216"/>
          </a:xfrm>
          <a:prstGeom prst="rect">
            <a:avLst/>
          </a:prstGeom>
        </p:spPr>
      </p:pic>
      <p:sp>
        <p:nvSpPr>
          <p:cNvPr id="16" name="TextBox 15"/>
          <p:cNvSpPr txBox="1"/>
          <p:nvPr/>
        </p:nvSpPr>
        <p:spPr>
          <a:xfrm>
            <a:off x="56456" y="131148"/>
            <a:ext cx="2916324" cy="1569660"/>
          </a:xfrm>
          <a:prstGeom prst="rect">
            <a:avLst/>
          </a:prstGeom>
          <a:noFill/>
        </p:spPr>
        <p:txBody>
          <a:bodyPr wrap="square" rtlCol="0">
            <a:spAutoFit/>
          </a:bodyPr>
          <a:lstStyle/>
          <a:p>
            <a:r>
              <a:rPr lang="en-US" altLang="ko-KR" sz="9600" dirty="0" smtClean="0">
                <a:solidFill>
                  <a:srgbClr val="501C1C"/>
                </a:solidFill>
                <a:latin typeface="HY견고딕" pitchFamily="18" charset="-127"/>
                <a:ea typeface="HY견고딕" pitchFamily="18" charset="-127"/>
              </a:rPr>
              <a:t>7</a:t>
            </a:r>
            <a:endParaRPr lang="ko-KR" altLang="en-US" sz="9600" dirty="0">
              <a:solidFill>
                <a:srgbClr val="501C1C"/>
              </a:solidFill>
              <a:latin typeface="HY견고딕" pitchFamily="18" charset="-127"/>
              <a:ea typeface="HY견고딕" pitchFamily="18" charset="-127"/>
            </a:endParaRPr>
          </a:p>
        </p:txBody>
      </p:sp>
      <p:sp>
        <p:nvSpPr>
          <p:cNvPr id="17" name="직사각형 16"/>
          <p:cNvSpPr/>
          <p:nvPr/>
        </p:nvSpPr>
        <p:spPr>
          <a:xfrm>
            <a:off x="0" y="188640"/>
            <a:ext cx="920552" cy="1080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14"/>
          <p:cNvSpPr>
            <a:spLocks noChangeArrowheads="1"/>
          </p:cNvSpPr>
          <p:nvPr/>
        </p:nvSpPr>
        <p:spPr bwMode="auto">
          <a:xfrm>
            <a:off x="821865" y="1907540"/>
            <a:ext cx="1377300" cy="1569660"/>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48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도구</a:t>
            </a:r>
            <a:endParaRPr lang="en-US" altLang="ko-KR" sz="48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a:p>
            <a:pPr indent="-273050">
              <a:buClr>
                <a:srgbClr val="000000"/>
              </a:buClr>
              <a:buSzPct val="120000"/>
              <a:tabLst>
                <a:tab pos="5648325" algn="l"/>
              </a:tabLst>
              <a:defRPr/>
            </a:pPr>
            <a:r>
              <a:rPr lang="ko-KR" altLang="en-US" sz="48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모음</a:t>
            </a:r>
            <a:endParaRPr lang="ko-KR" altLang="en-US" sz="4800" spc="-150" dirty="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p:txBody>
      </p:sp>
      <p:sp>
        <p:nvSpPr>
          <p:cNvPr id="46" name="직사각형 45"/>
          <p:cNvSpPr/>
          <p:nvPr/>
        </p:nvSpPr>
        <p:spPr>
          <a:xfrm>
            <a:off x="0" y="0"/>
            <a:ext cx="1568624" cy="332656"/>
          </a:xfrm>
          <a:prstGeom prst="rect">
            <a:avLst/>
          </a:prstGeom>
          <a:gradFill flip="none" rotWithShape="1">
            <a:gsLst>
              <a:gs pos="41000">
                <a:srgbClr val="C00000"/>
              </a:gs>
              <a:gs pos="100000">
                <a:srgbClr val="501C1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3810">
              <a:contourClr>
                <a:schemeClr val="tx1"/>
              </a:contourClr>
            </a:sp3d>
          </a:bodyPr>
          <a:lstStyle/>
          <a:p>
            <a:pPr algn="ctr"/>
            <a:r>
              <a:rPr lang="en-US" altLang="ko-KR" sz="1600" dirty="0" smtClean="0">
                <a:solidFill>
                  <a:schemeClr val="tx1"/>
                </a:solidFill>
              </a:rPr>
              <a:t>Remember</a:t>
            </a:r>
            <a:endParaRPr lang="ko-KR" altLang="en-US" sz="1600" dirty="0">
              <a:solidFill>
                <a:schemeClr val="tx1"/>
              </a:solidFill>
            </a:endParaRPr>
          </a:p>
        </p:txBody>
      </p:sp>
      <p:pic>
        <p:nvPicPr>
          <p:cNvPr id="23" name="Picture 3"/>
          <p:cNvPicPr>
            <a:picLocks noChangeAspect="1" noChangeArrowheads="1"/>
          </p:cNvPicPr>
          <p:nvPr/>
        </p:nvPicPr>
        <p:blipFill>
          <a:blip r:embed="rId4" cstate="print"/>
          <a:srcRect/>
          <a:stretch>
            <a:fillRect/>
          </a:stretch>
        </p:blipFill>
        <p:spPr bwMode="auto">
          <a:xfrm>
            <a:off x="3944888" y="800708"/>
            <a:ext cx="5961112" cy="4476820"/>
          </a:xfrm>
          <a:prstGeom prst="rect">
            <a:avLst/>
          </a:prstGeom>
          <a:noFill/>
          <a:ln w="9525">
            <a:noFill/>
            <a:miter lim="800000"/>
            <a:headEnd/>
            <a:tailEnd/>
          </a:ln>
        </p:spPr>
      </p:pic>
      <p:sp>
        <p:nvSpPr>
          <p:cNvPr id="25" name="직사각형 24"/>
          <p:cNvSpPr/>
          <p:nvPr/>
        </p:nvSpPr>
        <p:spPr>
          <a:xfrm>
            <a:off x="813112" y="3895888"/>
            <a:ext cx="1904689" cy="1477328"/>
          </a:xfrm>
          <a:prstGeom prst="rect">
            <a:avLst/>
          </a:prstGeom>
          <a:noFill/>
        </p:spPr>
        <p:txBody>
          <a:bodyPr wrap="none">
            <a:spAutoFit/>
            <a:scene3d>
              <a:camera prst="orthographicFront"/>
              <a:lightRig rig="threePt" dir="t"/>
            </a:scene3d>
            <a:sp3d>
              <a:bevelT w="1270"/>
              <a:contourClr>
                <a:schemeClr val="bg1"/>
              </a:contourClr>
            </a:sp3d>
          </a:bodyPr>
          <a:lstStyle/>
          <a:p>
            <a:pPr indent="-273050">
              <a:lnSpc>
                <a:spcPct val="150000"/>
              </a:lnSpc>
              <a:buClr>
                <a:srgbClr val="000000"/>
              </a:buClr>
              <a:buSzPct val="120000"/>
              <a:tabLst>
                <a:tab pos="5648325" algn="l"/>
              </a:tabLst>
              <a:defRPr/>
            </a:pPr>
            <a:r>
              <a:rPr lang="ko-KR" altLang="en-US"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 파일</a:t>
            </a:r>
          </a:p>
          <a:p>
            <a:pPr indent="-273050">
              <a:lnSpc>
                <a:spcPct val="150000"/>
              </a:lnSpc>
              <a:buClr>
                <a:srgbClr val="000000"/>
              </a:buClr>
              <a:buSzPct val="120000"/>
              <a:tabLst>
                <a:tab pos="5648325" algn="l"/>
              </a:tabLst>
              <a:defRPr/>
            </a:pPr>
            <a:r>
              <a:rPr lang="ko-KR" altLang="en-US"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 </a:t>
            </a:r>
            <a:r>
              <a:rPr lang="en-US" altLang="ko-KR"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PowerPoint </a:t>
            </a:r>
            <a:r>
              <a:rPr lang="ko-KR" altLang="en-US"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옵션</a:t>
            </a:r>
          </a:p>
          <a:p>
            <a:pPr indent="-273050">
              <a:lnSpc>
                <a:spcPct val="150000"/>
              </a:lnSpc>
              <a:buClr>
                <a:srgbClr val="000000"/>
              </a:buClr>
              <a:buSzPct val="120000"/>
              <a:tabLst>
                <a:tab pos="5648325" algn="l"/>
              </a:tabLst>
              <a:defRPr/>
            </a:pPr>
            <a:r>
              <a:rPr lang="ko-KR" altLang="en-US"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 사용자 지정</a:t>
            </a:r>
          </a:p>
          <a:p>
            <a:pPr indent="-273050">
              <a:lnSpc>
                <a:spcPct val="150000"/>
              </a:lnSpc>
              <a:buClr>
                <a:srgbClr val="000000"/>
              </a:buClr>
              <a:buSzPct val="120000"/>
              <a:tabLst>
                <a:tab pos="5648325" algn="l"/>
              </a:tabLst>
              <a:defRPr/>
            </a:pPr>
            <a:r>
              <a:rPr lang="ko-KR" altLang="en-US"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 추가</a:t>
            </a:r>
            <a:r>
              <a:rPr lang="en-US" altLang="ko-KR"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(A)</a:t>
            </a:r>
            <a:endParaRPr lang="ko-KR" altLang="en-US" sz="150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descr="배경_dark4.jpg"/>
          <p:cNvPicPr>
            <a:picLocks noChangeAspect="1"/>
          </p:cNvPicPr>
          <p:nvPr/>
        </p:nvPicPr>
        <p:blipFill>
          <a:blip r:embed="rId2" cstate="print"/>
          <a:stretch>
            <a:fillRect/>
          </a:stretch>
        </p:blipFill>
        <p:spPr>
          <a:xfrm>
            <a:off x="0" y="0"/>
            <a:ext cx="9906000" cy="6858000"/>
          </a:xfrm>
          <a:prstGeom prst="rect">
            <a:avLst/>
          </a:prstGeom>
        </p:spPr>
      </p:pic>
      <p:pic>
        <p:nvPicPr>
          <p:cNvPr id="19" name="Picture 2"/>
          <p:cNvPicPr>
            <a:picLocks noChangeAspect="1" noChangeArrowheads="1"/>
          </p:cNvPicPr>
          <p:nvPr/>
        </p:nvPicPr>
        <p:blipFill>
          <a:blip r:embed="rId3" cstate="print">
            <a:grayscl/>
            <a:lum/>
          </a:blip>
          <a:srcRect l="25397" t="29531" r="14065" b="23958"/>
          <a:stretch>
            <a:fillRect/>
          </a:stretch>
        </p:blipFill>
        <p:spPr bwMode="auto">
          <a:xfrm>
            <a:off x="596516" y="2888940"/>
            <a:ext cx="4393346" cy="2700300"/>
          </a:xfrm>
          <a:prstGeom prst="rect">
            <a:avLst/>
          </a:prstGeom>
          <a:noFill/>
          <a:ln w="9525">
            <a:noFill/>
            <a:miter lim="800000"/>
            <a:headEnd/>
            <a:tailEnd/>
          </a:ln>
        </p:spPr>
      </p:pic>
      <p:grpSp>
        <p:nvGrpSpPr>
          <p:cNvPr id="2" name="그룹 13"/>
          <p:cNvGrpSpPr/>
          <p:nvPr/>
        </p:nvGrpSpPr>
        <p:grpSpPr>
          <a:xfrm>
            <a:off x="-3169" y="496096"/>
            <a:ext cx="9909175" cy="36001"/>
            <a:chOff x="0" y="-1"/>
            <a:chExt cx="9909175" cy="36001"/>
          </a:xfrm>
        </p:grpSpPr>
        <p:sp>
          <p:nvSpPr>
            <p:cNvPr id="4" name="Rectangle 473"/>
            <p:cNvSpPr>
              <a:spLocks noChangeArrowheads="1"/>
            </p:cNvSpPr>
            <p:nvPr/>
          </p:nvSpPr>
          <p:spPr bwMode="auto">
            <a:xfrm>
              <a:off x="0" y="0"/>
              <a:ext cx="1483200" cy="36000"/>
            </a:xfrm>
            <a:prstGeom prst="rect">
              <a:avLst/>
            </a:prstGeom>
            <a:solidFill>
              <a:srgbClr val="73101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043093" eaLnBrk="0" hangingPunct="0">
                <a:lnSpc>
                  <a:spcPts val="1499"/>
                </a:lnSpc>
                <a:buClr>
                  <a:srgbClr val="0000FF"/>
                </a:buClr>
                <a:buSzPct val="90000"/>
                <a:defRPr/>
              </a:pPr>
              <a:endParaRPr lang="ko-KR" altLang="en-US" sz="1000" dirty="0">
                <a:solidFill>
                  <a:prstClr val="white"/>
                </a:solidFill>
                <a:latin typeface="Rix고딕 B" pitchFamily="18" charset="-127"/>
                <a:ea typeface="Rix고딕 B" pitchFamily="18" charset="-127"/>
              </a:endParaRPr>
            </a:p>
          </p:txBody>
        </p:sp>
        <p:sp>
          <p:nvSpPr>
            <p:cNvPr id="5" name="Rectangle 473"/>
            <p:cNvSpPr>
              <a:spLocks noChangeArrowheads="1"/>
            </p:cNvSpPr>
            <p:nvPr/>
          </p:nvSpPr>
          <p:spPr bwMode="auto">
            <a:xfrm>
              <a:off x="1483726" y="0"/>
              <a:ext cx="360000" cy="36000"/>
            </a:xfrm>
            <a:prstGeom prst="rect">
              <a:avLst/>
            </a:prstGeom>
            <a:solidFill>
              <a:srgbClr val="E31936"/>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043093" eaLnBrk="0" hangingPunct="0">
                <a:lnSpc>
                  <a:spcPts val="1499"/>
                </a:lnSpc>
                <a:buClr>
                  <a:srgbClr val="0000FF"/>
                </a:buClr>
                <a:buSzPct val="90000"/>
                <a:defRPr/>
              </a:pPr>
              <a:endParaRPr lang="ko-KR" altLang="en-US" sz="1000" dirty="0">
                <a:solidFill>
                  <a:prstClr val="white"/>
                </a:solidFill>
                <a:latin typeface="Rix고딕 B" pitchFamily="18" charset="-127"/>
                <a:ea typeface="Rix고딕 B" pitchFamily="18" charset="-127"/>
              </a:endParaRPr>
            </a:p>
          </p:txBody>
        </p:sp>
        <p:sp>
          <p:nvSpPr>
            <p:cNvPr id="6" name="Rectangle 473"/>
            <p:cNvSpPr>
              <a:spLocks noChangeArrowheads="1"/>
            </p:cNvSpPr>
            <p:nvPr/>
          </p:nvSpPr>
          <p:spPr bwMode="auto">
            <a:xfrm>
              <a:off x="1844252" y="0"/>
              <a:ext cx="180000" cy="36000"/>
            </a:xfrm>
            <a:prstGeom prst="rect">
              <a:avLst/>
            </a:prstGeom>
            <a:solidFill>
              <a:srgbClr val="F58025"/>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1043093" eaLnBrk="0" hangingPunct="0">
                <a:lnSpc>
                  <a:spcPts val="1499"/>
                </a:lnSpc>
                <a:buClr>
                  <a:srgbClr val="0000FF"/>
                </a:buClr>
                <a:buSzPct val="90000"/>
                <a:defRPr/>
              </a:pPr>
              <a:endParaRPr lang="ko-KR" altLang="en-US" sz="1000" dirty="0">
                <a:solidFill>
                  <a:prstClr val="white"/>
                </a:solidFill>
                <a:latin typeface="Rix고딕 B" pitchFamily="18" charset="-127"/>
                <a:ea typeface="Rix고딕 B" pitchFamily="18" charset="-127"/>
              </a:endParaRPr>
            </a:p>
          </p:txBody>
        </p:sp>
        <p:sp>
          <p:nvSpPr>
            <p:cNvPr id="7" name="Rectangle 473"/>
            <p:cNvSpPr>
              <a:spLocks noChangeArrowheads="1"/>
            </p:cNvSpPr>
            <p:nvPr/>
          </p:nvSpPr>
          <p:spPr bwMode="auto">
            <a:xfrm>
              <a:off x="2024779" y="-1"/>
              <a:ext cx="7884396" cy="3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130175" indent="-7938" defTabSz="995690">
                <a:lnSpc>
                  <a:spcPts val="1499"/>
                </a:lnSpc>
                <a:buClr>
                  <a:srgbClr val="0000FF"/>
                </a:buClr>
                <a:buSzPct val="90000"/>
                <a:defRPr/>
              </a:pPr>
              <a:endParaRPr lang="ko-KR" altLang="en-US" sz="1300" spc="-80" dirty="0">
                <a:solidFill>
                  <a:prstClr val="black">
                    <a:lumMod val="75000"/>
                    <a:lumOff val="25000"/>
                  </a:prstClr>
                </a:solidFill>
                <a:latin typeface="Rix고딕 M" pitchFamily="18" charset="-127"/>
                <a:ea typeface="Rix고딕 M" pitchFamily="18" charset="-127"/>
              </a:endParaRPr>
            </a:p>
          </p:txBody>
        </p:sp>
      </p:grpSp>
      <p:grpSp>
        <p:nvGrpSpPr>
          <p:cNvPr id="20" name="그룹 19"/>
          <p:cNvGrpSpPr/>
          <p:nvPr/>
        </p:nvGrpSpPr>
        <p:grpSpPr>
          <a:xfrm>
            <a:off x="560512" y="1152441"/>
            <a:ext cx="4742134" cy="1268447"/>
            <a:chOff x="560512" y="1402728"/>
            <a:chExt cx="4742134" cy="1268447"/>
          </a:xfrm>
        </p:grpSpPr>
        <p:sp>
          <p:nvSpPr>
            <p:cNvPr id="12" name="TextBox 11"/>
            <p:cNvSpPr txBox="1"/>
            <p:nvPr/>
          </p:nvSpPr>
          <p:spPr>
            <a:xfrm>
              <a:off x="596516" y="1402728"/>
              <a:ext cx="2319866" cy="923330"/>
            </a:xfrm>
            <a:prstGeom prst="rect">
              <a:avLst/>
            </a:prstGeom>
          </p:spPr>
          <p:txBody>
            <a:bodyPr wrap="none" rtlCol="0">
              <a:spAutoFit/>
              <a:scene3d>
                <a:camera prst="orthographicFront"/>
                <a:lightRig rig="threePt" dir="t"/>
              </a:scene3d>
              <a:sp3d contourW="3810">
                <a:contourClr>
                  <a:schemeClr val="bg1"/>
                </a:contourClr>
              </a:sp3d>
            </a:bodyPr>
            <a:lstStyle/>
            <a:p>
              <a:r>
                <a:rPr lang="en-US" altLang="ko-KR" sz="5400" dirty="0" smtClean="0">
                  <a:solidFill>
                    <a:prstClr val="white"/>
                  </a:solidFill>
                  <a:latin typeface="맑은 고딕" panose="020B0503020000020004" pitchFamily="50" charset="-127"/>
                  <a:ea typeface="맑은 고딕" panose="020B0503020000020004" pitchFamily="50" charset="-127"/>
                </a:rPr>
                <a:t>KNOW</a:t>
              </a:r>
              <a:endParaRPr lang="ko-KR" altLang="en-US" sz="5400" dirty="0" smtClean="0">
                <a:solidFill>
                  <a:prstClr val="white"/>
                </a:solidFill>
                <a:latin typeface="맑은 고딕" panose="020B0503020000020004" pitchFamily="50" charset="-127"/>
                <a:ea typeface="맑은 고딕" panose="020B0503020000020004" pitchFamily="50" charset="-127"/>
              </a:endParaRPr>
            </a:p>
          </p:txBody>
        </p:sp>
        <p:sp>
          <p:nvSpPr>
            <p:cNvPr id="13" name="TextBox 12"/>
            <p:cNvSpPr txBox="1"/>
            <p:nvPr/>
          </p:nvSpPr>
          <p:spPr>
            <a:xfrm>
              <a:off x="2756756" y="1402728"/>
              <a:ext cx="2545890" cy="923330"/>
            </a:xfrm>
            <a:prstGeom prst="rect">
              <a:avLst/>
            </a:prstGeom>
          </p:spPr>
          <p:txBody>
            <a:bodyPr wrap="none" rtlCol="0">
              <a:spAutoFit/>
              <a:scene3d>
                <a:camera prst="orthographicFront"/>
                <a:lightRig rig="threePt" dir="t"/>
              </a:scene3d>
              <a:sp3d contourW="3810">
                <a:contourClr>
                  <a:schemeClr val="accent6">
                    <a:lumMod val="75000"/>
                  </a:schemeClr>
                </a:contourClr>
              </a:sp3d>
            </a:bodyPr>
            <a:lstStyle/>
            <a:p>
              <a:r>
                <a:rPr lang="en-US" altLang="ko-KR" sz="5400" dirty="0" smtClean="0">
                  <a:solidFill>
                    <a:srgbClr val="F79646">
                      <a:lumMod val="75000"/>
                    </a:srgbClr>
                  </a:solidFill>
                  <a:latin typeface="맑은 고딕" panose="020B0503020000020004" pitchFamily="50" charset="-127"/>
                  <a:ea typeface="맑은 고딕" panose="020B0503020000020004" pitchFamily="50" charset="-127"/>
                </a:rPr>
                <a:t>WHERE</a:t>
              </a:r>
              <a:endParaRPr lang="ko-KR" altLang="en-US" sz="5400" dirty="0" smtClean="0">
                <a:solidFill>
                  <a:srgbClr val="F79646">
                    <a:lumMod val="75000"/>
                  </a:srgbClr>
                </a:solidFill>
                <a:latin typeface="맑은 고딕" panose="020B0503020000020004" pitchFamily="50" charset="-127"/>
                <a:ea typeface="맑은 고딕" panose="020B0503020000020004" pitchFamily="50" charset="-127"/>
              </a:endParaRPr>
            </a:p>
          </p:txBody>
        </p:sp>
        <p:sp>
          <p:nvSpPr>
            <p:cNvPr id="15" name="TextBox 14"/>
            <p:cNvSpPr txBox="1"/>
            <p:nvPr/>
          </p:nvSpPr>
          <p:spPr>
            <a:xfrm>
              <a:off x="560512" y="2024844"/>
              <a:ext cx="2448106" cy="646331"/>
            </a:xfrm>
            <a:prstGeom prst="rect">
              <a:avLst/>
            </a:prstGeom>
          </p:spPr>
          <p:txBody>
            <a:bodyPr wrap="none" rtlCol="0">
              <a:spAutoFit/>
              <a:scene3d>
                <a:camera prst="orthographicFront"/>
                <a:lightRig rig="threePt" dir="t"/>
              </a:scene3d>
              <a:sp3d contourW="3810">
                <a:contourClr>
                  <a:schemeClr val="tx1">
                    <a:lumMod val="50000"/>
                    <a:lumOff val="50000"/>
                  </a:schemeClr>
                </a:contourClr>
              </a:sp3d>
            </a:bodyPr>
            <a:lstStyle/>
            <a:p>
              <a:pPr marL="457200" indent="-457200">
                <a:lnSpc>
                  <a:spcPct val="150000"/>
                </a:lnSpc>
              </a:pPr>
              <a:r>
                <a:rPr lang="ko-KR" altLang="en-US" sz="2400" dirty="0" smtClean="0">
                  <a:solidFill>
                    <a:prstClr val="white"/>
                  </a:solidFill>
                  <a:latin typeface="맑은 고딕" panose="020B0503020000020004" pitchFamily="50" charset="-127"/>
                  <a:ea typeface="맑은 고딕" panose="020B0503020000020004" pitchFamily="50" charset="-127"/>
                </a:rPr>
                <a:t>시각적 보조자료</a:t>
              </a:r>
            </a:p>
          </p:txBody>
        </p:sp>
      </p:grpSp>
      <p:sp>
        <p:nvSpPr>
          <p:cNvPr id="17" name="TextBox 16"/>
          <p:cNvSpPr txBox="1"/>
          <p:nvPr/>
        </p:nvSpPr>
        <p:spPr>
          <a:xfrm>
            <a:off x="5806016" y="2892188"/>
            <a:ext cx="1454244" cy="1421928"/>
          </a:xfrm>
          <a:prstGeom prst="rect">
            <a:avLst/>
          </a:prstGeom>
        </p:spPr>
        <p:txBody>
          <a:bodyPr wrap="none" rtlCol="0">
            <a:spAutoFit/>
            <a:scene3d>
              <a:camera prst="orthographicFront"/>
              <a:lightRig rig="threePt" dir="t"/>
            </a:scene3d>
            <a:sp3d contourW="3810">
              <a:contourClr>
                <a:schemeClr val="tx1">
                  <a:lumMod val="50000"/>
                  <a:lumOff val="50000"/>
                </a:schemeClr>
              </a:contourClr>
            </a:sp3d>
          </a:bodyPr>
          <a:lstStyle/>
          <a:p>
            <a:pPr marL="342900" indent="-342900">
              <a:lnSpc>
                <a:spcPct val="120000"/>
              </a:lnSpc>
              <a:buAutoNum type="arabicPeriod"/>
            </a:pPr>
            <a:r>
              <a:rPr lang="ko-KR" altLang="en-US" sz="2400" dirty="0" smtClean="0">
                <a:solidFill>
                  <a:schemeClr val="tx1">
                    <a:lumMod val="50000"/>
                    <a:lumOff val="50000"/>
                  </a:schemeClr>
                </a:solidFill>
                <a:latin typeface="맑은 고딕" panose="020B0503020000020004" pitchFamily="50" charset="-127"/>
                <a:ea typeface="맑은 고딕" panose="020B0503020000020004" pitchFamily="50" charset="-127"/>
              </a:rPr>
              <a:t>폰트</a:t>
            </a:r>
          </a:p>
          <a:p>
            <a:pPr marL="342900" indent="-342900">
              <a:lnSpc>
                <a:spcPct val="120000"/>
              </a:lnSpc>
              <a:buAutoNum type="arabicPeriod"/>
            </a:pPr>
            <a:r>
              <a:rPr lang="ko-KR" altLang="en-US" sz="2400" dirty="0" smtClean="0">
                <a:solidFill>
                  <a:schemeClr val="tx1">
                    <a:lumMod val="50000"/>
                    <a:lumOff val="50000"/>
                  </a:schemeClr>
                </a:solidFill>
                <a:latin typeface="맑은 고딕" panose="020B0503020000020004" pitchFamily="50" charset="-127"/>
                <a:ea typeface="맑은 고딕" panose="020B0503020000020004" pitchFamily="50" charset="-127"/>
              </a:rPr>
              <a:t>아이콘</a:t>
            </a:r>
          </a:p>
          <a:p>
            <a:pPr marL="342900" indent="-342900">
              <a:lnSpc>
                <a:spcPct val="120000"/>
              </a:lnSpc>
              <a:buAutoNum type="arabicPeriod"/>
            </a:pPr>
            <a:r>
              <a:rPr lang="ko-KR" altLang="en-US" sz="2400" dirty="0" smtClean="0">
                <a:solidFill>
                  <a:schemeClr val="tx1">
                    <a:lumMod val="50000"/>
                    <a:lumOff val="50000"/>
                  </a:schemeClr>
                </a:solidFill>
                <a:latin typeface="맑은 고딕" panose="020B0503020000020004" pitchFamily="50" charset="-127"/>
                <a:ea typeface="맑은 고딕" panose="020B0503020000020004" pitchFamily="50" charset="-127"/>
              </a:rPr>
              <a:t>템플릿</a:t>
            </a:r>
            <a:endParaRPr lang="en-US" altLang="ko-KR" sz="2400" dirty="0" smtClean="0">
              <a:solidFill>
                <a:schemeClr val="accent6">
                  <a:lumMod val="75000"/>
                </a:schemeClr>
              </a:solidFill>
              <a:latin typeface="맑은 고딕" panose="020B0503020000020004" pitchFamily="50" charset="-127"/>
              <a:ea typeface="맑은 고딕" panose="020B0503020000020004" pitchFamily="50" charset="-127"/>
            </a:endParaRPr>
          </a:p>
        </p:txBody>
      </p:sp>
      <p:sp>
        <p:nvSpPr>
          <p:cNvPr id="22" name="직사각형 21"/>
          <p:cNvSpPr/>
          <p:nvPr/>
        </p:nvSpPr>
        <p:spPr>
          <a:xfrm>
            <a:off x="611030" y="2888940"/>
            <a:ext cx="1404156" cy="2700300"/>
          </a:xfrm>
          <a:prstGeom prst="rect">
            <a:avLst/>
          </a:prstGeom>
          <a:solidFill>
            <a:schemeClr val="tx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p:cNvSpPr txBox="1"/>
          <p:nvPr/>
        </p:nvSpPr>
        <p:spPr>
          <a:xfrm>
            <a:off x="452500" y="2888940"/>
            <a:ext cx="1596912" cy="3170099"/>
          </a:xfrm>
          <a:prstGeom prst="rect">
            <a:avLst/>
          </a:prstGeom>
          <a:noFill/>
        </p:spPr>
        <p:txBody>
          <a:bodyPr wrap="none" rtlCol="0">
            <a:spAutoFit/>
          </a:bodyPr>
          <a:lstStyle/>
          <a:p>
            <a:r>
              <a:rPr lang="en-US" altLang="ko-KR" sz="20000" dirty="0" smtClean="0">
                <a:solidFill>
                  <a:schemeClr val="bg1"/>
                </a:solidFill>
                <a:effectLst>
                  <a:outerShdw blurRad="38100" dist="38100" dir="2700000" algn="tl">
                    <a:srgbClr val="000000">
                      <a:alpha val="43137"/>
                    </a:srgbClr>
                  </a:outerShdw>
                </a:effectLst>
              </a:rPr>
              <a:t>3</a:t>
            </a:r>
            <a:endParaRPr lang="ko-KR" altLang="en-US" sz="20000" dirty="0">
              <a:solidFill>
                <a:schemeClr val="bg1"/>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0" y="0"/>
            <a:ext cx="990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5" name="그림 34" descr="Fonts.png"/>
          <p:cNvPicPr>
            <a:picLocks noChangeAspect="1"/>
          </p:cNvPicPr>
          <p:nvPr/>
        </p:nvPicPr>
        <p:blipFill>
          <a:blip r:embed="rId3" cstate="print"/>
          <a:stretch>
            <a:fillRect/>
          </a:stretch>
        </p:blipFill>
        <p:spPr>
          <a:xfrm>
            <a:off x="2810624" y="1904561"/>
            <a:ext cx="251216" cy="251216"/>
          </a:xfrm>
          <a:prstGeom prst="rect">
            <a:avLst/>
          </a:prstGeom>
        </p:spPr>
      </p:pic>
      <p:sp>
        <p:nvSpPr>
          <p:cNvPr id="16" name="TextBox 15"/>
          <p:cNvSpPr txBox="1"/>
          <p:nvPr/>
        </p:nvSpPr>
        <p:spPr>
          <a:xfrm>
            <a:off x="56456" y="131148"/>
            <a:ext cx="2916324" cy="1569660"/>
          </a:xfrm>
          <a:prstGeom prst="rect">
            <a:avLst/>
          </a:prstGeom>
          <a:noFill/>
        </p:spPr>
        <p:txBody>
          <a:bodyPr wrap="square" rtlCol="0">
            <a:spAutoFit/>
          </a:bodyPr>
          <a:lstStyle/>
          <a:p>
            <a:r>
              <a:rPr lang="en-US" altLang="ko-KR" sz="9600" dirty="0" smtClean="0">
                <a:solidFill>
                  <a:schemeClr val="tx1">
                    <a:lumMod val="75000"/>
                    <a:lumOff val="25000"/>
                  </a:schemeClr>
                </a:solidFill>
                <a:latin typeface="HY견고딕" pitchFamily="18" charset="-127"/>
                <a:ea typeface="HY견고딕" pitchFamily="18" charset="-127"/>
              </a:rPr>
              <a:t>1</a:t>
            </a:r>
            <a:endParaRPr lang="ko-KR" altLang="en-US" sz="9600" dirty="0">
              <a:solidFill>
                <a:schemeClr val="tx1">
                  <a:lumMod val="75000"/>
                  <a:lumOff val="25000"/>
                </a:schemeClr>
              </a:solidFill>
              <a:latin typeface="HY견고딕" pitchFamily="18" charset="-127"/>
              <a:ea typeface="HY견고딕" pitchFamily="18" charset="-127"/>
            </a:endParaRPr>
          </a:p>
        </p:txBody>
      </p:sp>
      <p:sp>
        <p:nvSpPr>
          <p:cNvPr id="17" name="직사각형 16"/>
          <p:cNvSpPr/>
          <p:nvPr/>
        </p:nvSpPr>
        <p:spPr>
          <a:xfrm>
            <a:off x="0" y="188640"/>
            <a:ext cx="920552" cy="1080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14"/>
          <p:cNvSpPr>
            <a:spLocks noChangeArrowheads="1"/>
          </p:cNvSpPr>
          <p:nvPr/>
        </p:nvSpPr>
        <p:spPr bwMode="auto">
          <a:xfrm>
            <a:off x="1057592" y="1830310"/>
            <a:ext cx="1377300" cy="830997"/>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48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폰트</a:t>
            </a:r>
            <a:endParaRPr lang="ko-KR" altLang="en-US" sz="4800" spc="-150" dirty="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p:txBody>
      </p:sp>
      <p:pic>
        <p:nvPicPr>
          <p:cNvPr id="26" name="그림 25" descr="letter.png"/>
          <p:cNvPicPr>
            <a:picLocks noChangeAspect="1"/>
          </p:cNvPicPr>
          <p:nvPr/>
        </p:nvPicPr>
        <p:blipFill>
          <a:blip r:embed="rId4" cstate="print"/>
          <a:stretch>
            <a:fillRect/>
          </a:stretch>
        </p:blipFill>
        <p:spPr>
          <a:xfrm>
            <a:off x="440856" y="1902318"/>
            <a:ext cx="648072" cy="648072"/>
          </a:xfrm>
          <a:prstGeom prst="rect">
            <a:avLst/>
          </a:prstGeom>
        </p:spPr>
      </p:pic>
      <p:grpSp>
        <p:nvGrpSpPr>
          <p:cNvPr id="28" name="그룹 27"/>
          <p:cNvGrpSpPr/>
          <p:nvPr/>
        </p:nvGrpSpPr>
        <p:grpSpPr>
          <a:xfrm>
            <a:off x="475439" y="3933056"/>
            <a:ext cx="644728" cy="1008112"/>
            <a:chOff x="907487" y="3933056"/>
            <a:chExt cx="644728" cy="1008112"/>
          </a:xfrm>
        </p:grpSpPr>
        <p:sp>
          <p:nvSpPr>
            <p:cNvPr id="29" name="직사각형 14"/>
            <p:cNvSpPr>
              <a:spLocks noChangeArrowheads="1"/>
            </p:cNvSpPr>
            <p:nvPr/>
          </p:nvSpPr>
          <p:spPr bwMode="auto">
            <a:xfrm>
              <a:off x="907487" y="4233282"/>
              <a:ext cx="644728" cy="707886"/>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en-US" altLang="ko-KR" sz="2000" spc="-150" dirty="0" err="1" smtClean="0">
                  <a:solidFill>
                    <a:srgbClr val="C00000"/>
                  </a:solidFill>
                  <a:latin typeface="맑은 고딕" panose="020B0503020000020004" pitchFamily="50" charset="-127"/>
                  <a:ea typeface="맑은 고딕" panose="020B0503020000020004" pitchFamily="50" charset="-127"/>
                </a:rPr>
                <a:t>Da</a:t>
              </a:r>
              <a:endParaRPr lang="en-US" altLang="ko-KR" sz="2000" spc="-150" dirty="0" smtClean="0">
                <a:solidFill>
                  <a:srgbClr val="C00000"/>
                </a:solidFill>
                <a:latin typeface="맑은 고딕" panose="020B0503020000020004" pitchFamily="50" charset="-127"/>
                <a:ea typeface="맑은 고딕" panose="020B0503020000020004" pitchFamily="50" charset="-127"/>
              </a:endParaRPr>
            </a:p>
            <a:p>
              <a:pPr indent="-273050">
                <a:buClr>
                  <a:srgbClr val="000000"/>
                </a:buClr>
                <a:buSzPct val="120000"/>
                <a:tabLst>
                  <a:tab pos="5648325" algn="l"/>
                </a:tabLst>
                <a:defRPr/>
              </a:pPr>
              <a:r>
                <a:rPr lang="en-US" altLang="ko-KR" sz="2000" spc="-150" dirty="0" smtClean="0">
                  <a:solidFill>
                    <a:srgbClr val="C00000"/>
                  </a:solidFill>
                  <a:latin typeface="맑은 고딕" panose="020B0503020000020004" pitchFamily="50" charset="-127"/>
                  <a:ea typeface="맑은 고딕" panose="020B0503020000020004" pitchFamily="50" charset="-127"/>
                </a:rPr>
                <a:t>Font</a:t>
              </a:r>
              <a:endParaRPr lang="ko-KR" altLang="en-US" sz="2000" spc="-150" dirty="0">
                <a:solidFill>
                  <a:srgbClr val="C00000"/>
                </a:solidFill>
                <a:latin typeface="맑은 고딕" panose="020B0503020000020004" pitchFamily="50" charset="-127"/>
                <a:ea typeface="맑은 고딕" panose="020B0503020000020004" pitchFamily="50" charset="-127"/>
              </a:endParaRPr>
            </a:p>
          </p:txBody>
        </p:sp>
        <p:sp>
          <p:nvSpPr>
            <p:cNvPr id="30" name="직사각형 29"/>
            <p:cNvSpPr>
              <a:spLocks noChangeArrowheads="1"/>
            </p:cNvSpPr>
            <p:nvPr/>
          </p:nvSpPr>
          <p:spPr bwMode="auto">
            <a:xfrm>
              <a:off x="914673" y="3933056"/>
              <a:ext cx="292068" cy="369332"/>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en-US" altLang="ko-KR" spc="-150" dirty="0" smtClean="0">
                  <a:solidFill>
                    <a:srgbClr val="C00000"/>
                  </a:solidFill>
                  <a:latin typeface="맑은 고딕" panose="020B0503020000020004" pitchFamily="50" charset="-127"/>
                  <a:ea typeface="맑은 고딕" panose="020B0503020000020004" pitchFamily="50" charset="-127"/>
                </a:rPr>
                <a:t>1</a:t>
              </a:r>
              <a:endParaRPr lang="ko-KR" altLang="en-US" spc="-150" dirty="0" smtClean="0">
                <a:solidFill>
                  <a:srgbClr val="C00000"/>
                </a:solidFill>
                <a:latin typeface="맑은 고딕" panose="020B0503020000020004" pitchFamily="50" charset="-127"/>
                <a:ea typeface="맑은 고딕" panose="020B0503020000020004" pitchFamily="50" charset="-127"/>
              </a:endParaRPr>
            </a:p>
          </p:txBody>
        </p:sp>
      </p:grpSp>
      <p:grpSp>
        <p:nvGrpSpPr>
          <p:cNvPr id="31" name="그룹 30"/>
          <p:cNvGrpSpPr/>
          <p:nvPr/>
        </p:nvGrpSpPr>
        <p:grpSpPr>
          <a:xfrm>
            <a:off x="1760113" y="3933056"/>
            <a:ext cx="1024639" cy="1008112"/>
            <a:chOff x="2192161" y="3933056"/>
            <a:chExt cx="1024639" cy="1008112"/>
          </a:xfrm>
        </p:grpSpPr>
        <p:sp>
          <p:nvSpPr>
            <p:cNvPr id="32" name="직사각형 14"/>
            <p:cNvSpPr>
              <a:spLocks noChangeArrowheads="1"/>
            </p:cNvSpPr>
            <p:nvPr/>
          </p:nvSpPr>
          <p:spPr bwMode="auto">
            <a:xfrm>
              <a:off x="2192161" y="4233282"/>
              <a:ext cx="1024639" cy="707886"/>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en-US" altLang="ko-KR" sz="2000" spc="-150" dirty="0" smtClean="0">
                  <a:solidFill>
                    <a:srgbClr val="C00000"/>
                  </a:solidFill>
                  <a:latin typeface="맑은 고딕" panose="020B0503020000020004" pitchFamily="50" charset="-127"/>
                  <a:ea typeface="맑은 고딕" panose="020B0503020000020004" pitchFamily="50" charset="-127"/>
                </a:rPr>
                <a:t>Beautiful</a:t>
              </a:r>
            </a:p>
            <a:p>
              <a:pPr indent="-273050">
                <a:buClr>
                  <a:srgbClr val="000000"/>
                </a:buClr>
                <a:buSzPct val="120000"/>
                <a:tabLst>
                  <a:tab pos="5648325" algn="l"/>
                </a:tabLst>
                <a:defRPr/>
              </a:pPr>
              <a:r>
                <a:rPr lang="en-US" altLang="ko-KR" sz="2000" spc="-150" dirty="0" smtClean="0">
                  <a:solidFill>
                    <a:srgbClr val="C00000"/>
                  </a:solidFill>
                  <a:latin typeface="맑은 고딕" panose="020B0503020000020004" pitchFamily="50" charset="-127"/>
                  <a:ea typeface="맑은 고딕" panose="020B0503020000020004" pitchFamily="50" charset="-127"/>
                </a:rPr>
                <a:t>Fonts</a:t>
              </a:r>
            </a:p>
          </p:txBody>
        </p:sp>
        <p:sp>
          <p:nvSpPr>
            <p:cNvPr id="33" name="직사각형 32"/>
            <p:cNvSpPr>
              <a:spLocks noChangeArrowheads="1"/>
            </p:cNvSpPr>
            <p:nvPr/>
          </p:nvSpPr>
          <p:spPr bwMode="auto">
            <a:xfrm>
              <a:off x="2199347" y="3933056"/>
              <a:ext cx="292068" cy="369332"/>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en-US" altLang="ko-KR" spc="-150" dirty="0" smtClean="0">
                  <a:solidFill>
                    <a:srgbClr val="C00000"/>
                  </a:solidFill>
                  <a:latin typeface="맑은 고딕" panose="020B0503020000020004" pitchFamily="50" charset="-127"/>
                  <a:ea typeface="맑은 고딕" panose="020B0503020000020004" pitchFamily="50" charset="-127"/>
                </a:rPr>
                <a:t>2</a:t>
              </a:r>
              <a:endParaRPr lang="ko-KR" altLang="en-US" spc="-150" dirty="0" smtClean="0">
                <a:solidFill>
                  <a:srgbClr val="C00000"/>
                </a:solidFill>
                <a:latin typeface="맑은 고딕" panose="020B0503020000020004" pitchFamily="50" charset="-127"/>
                <a:ea typeface="맑은 고딕" panose="020B0503020000020004" pitchFamily="50" charset="-127"/>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3" cstate="print"/>
          <a:srcRect/>
          <a:stretch>
            <a:fillRect/>
          </a:stretch>
        </p:blipFill>
        <p:spPr bwMode="auto">
          <a:xfrm>
            <a:off x="164468" y="1376772"/>
            <a:ext cx="1985674" cy="1872208"/>
          </a:xfrm>
          <a:prstGeom prst="rect">
            <a:avLst/>
          </a:prstGeom>
          <a:noFill/>
          <a:ln w="9525">
            <a:noFill/>
            <a:miter lim="800000"/>
            <a:headEnd/>
            <a:tailEnd/>
          </a:ln>
        </p:spPr>
      </p:pic>
      <p:sp>
        <p:nvSpPr>
          <p:cNvPr id="25" name="TextBox 24"/>
          <p:cNvSpPr txBox="1"/>
          <p:nvPr/>
        </p:nvSpPr>
        <p:spPr>
          <a:xfrm>
            <a:off x="173002" y="598108"/>
            <a:ext cx="1906291"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1. </a:t>
            </a:r>
            <a:r>
              <a:rPr lang="ko-KR" altLang="en-US" dirty="0" smtClean="0">
                <a:solidFill>
                  <a:srgbClr val="C00000"/>
                </a:solidFill>
                <a:latin typeface="맑은 고딕" panose="020B0503020000020004" pitchFamily="50" charset="-127"/>
                <a:ea typeface="맑은 고딕" panose="020B0503020000020004" pitchFamily="50" charset="-127"/>
              </a:rPr>
              <a:t>서식 적용하기</a:t>
            </a:r>
            <a:endParaRPr lang="ko-KR" altLang="en-US" dirty="0" smtClean="0">
              <a:solidFill>
                <a:schemeClr val="bg1">
                  <a:lumMod val="50000"/>
                </a:schemeClr>
              </a:solidFill>
              <a:latin typeface="맑은 고딕" panose="020B0503020000020004" pitchFamily="50" charset="-127"/>
              <a:ea typeface="맑은 고딕" panose="020B0503020000020004" pitchFamily="50" charset="-127"/>
            </a:endParaRPr>
          </a:p>
        </p:txBody>
      </p:sp>
      <p:sp>
        <p:nvSpPr>
          <p:cNvPr id="35" name="TextBox 34"/>
          <p:cNvSpPr txBox="1"/>
          <p:nvPr/>
        </p:nvSpPr>
        <p:spPr>
          <a:xfrm>
            <a:off x="2108684" y="1522529"/>
            <a:ext cx="1953145" cy="584775"/>
          </a:xfrm>
          <a:prstGeom prst="rect">
            <a:avLst/>
          </a:prstGeom>
        </p:spPr>
        <p:txBody>
          <a:bodyPr wrap="square" rtlCol="0">
            <a:spAutoFit/>
            <a:scene3d>
              <a:camera prst="orthographicFront"/>
              <a:lightRig rig="threePt" dir="t"/>
            </a:scene3d>
            <a:sp3d contourW="3810">
              <a:contourClr>
                <a:schemeClr val="bg1">
                  <a:lumMod val="50000"/>
                </a:schemeClr>
              </a:contourClr>
            </a:sp3d>
          </a:bodyPr>
          <a:lstStyle/>
          <a:p>
            <a:r>
              <a:rPr lang="ko-KR" altLang="en-US" sz="3200" dirty="0" smtClean="0">
                <a:latin typeface="맑은 고딕" panose="020B0503020000020004" pitchFamily="50" charset="-127"/>
                <a:ea typeface="맑은 고딕" panose="020B0503020000020004" pitchFamily="50" charset="-127"/>
              </a:rPr>
              <a:t>서식복사</a:t>
            </a:r>
          </a:p>
        </p:txBody>
      </p:sp>
      <p:sp>
        <p:nvSpPr>
          <p:cNvPr id="36" name="TextBox 35"/>
          <p:cNvSpPr txBox="1"/>
          <p:nvPr/>
        </p:nvSpPr>
        <p:spPr>
          <a:xfrm>
            <a:off x="2108684" y="2204864"/>
            <a:ext cx="2977902" cy="584775"/>
          </a:xfrm>
          <a:prstGeom prst="rect">
            <a:avLst/>
          </a:prstGeom>
        </p:spPr>
        <p:txBody>
          <a:bodyPr wrap="square" rtlCol="0">
            <a:spAutoFit/>
            <a:scene3d>
              <a:camera prst="orthographicFront"/>
              <a:lightRig rig="threePt" dir="t"/>
            </a:scene3d>
            <a:sp3d contourW="3810">
              <a:contourClr>
                <a:schemeClr val="bg1">
                  <a:lumMod val="50000"/>
                </a:schemeClr>
              </a:contourClr>
            </a:sp3d>
          </a:bodyPr>
          <a:lstStyle/>
          <a:p>
            <a:r>
              <a:rPr lang="ko-KR" altLang="en-US" sz="3200" dirty="0" smtClean="0">
                <a:latin typeface="맑은 고딕" panose="020B0503020000020004" pitchFamily="50" charset="-127"/>
                <a:ea typeface="맑은 고딕" panose="020B0503020000020004" pitchFamily="50" charset="-127"/>
              </a:rPr>
              <a:t>서식</a:t>
            </a:r>
            <a:r>
              <a:rPr lang="en-US" altLang="ko-KR" sz="3200" dirty="0" smtClean="0">
                <a:latin typeface="맑은 고딕" panose="020B0503020000020004" pitchFamily="50" charset="-127"/>
                <a:ea typeface="맑은 고딕" panose="020B0503020000020004" pitchFamily="50" charset="-127"/>
              </a:rPr>
              <a:t> </a:t>
            </a:r>
            <a:r>
              <a:rPr lang="ko-KR" altLang="en-US" sz="3200" dirty="0" err="1" smtClean="0">
                <a:latin typeface="맑은 고딕" panose="020B0503020000020004" pitchFamily="50" charset="-127"/>
                <a:ea typeface="맑은 고딕" panose="020B0503020000020004" pitchFamily="50" charset="-127"/>
              </a:rPr>
              <a:t>붙여넣기</a:t>
            </a:r>
            <a:endParaRPr lang="ko-KR" altLang="en-US" sz="3200" dirty="0" smtClean="0">
              <a:latin typeface="맑은 고딕" panose="020B0503020000020004" pitchFamily="50" charset="-127"/>
              <a:ea typeface="맑은 고딕" panose="020B0503020000020004" pitchFamily="50" charset="-127"/>
            </a:endParaRPr>
          </a:p>
        </p:txBody>
      </p:sp>
      <p:sp>
        <p:nvSpPr>
          <p:cNvPr id="37" name="직사각형 36"/>
          <p:cNvSpPr>
            <a:spLocks noChangeArrowheads="1"/>
          </p:cNvSpPr>
          <p:nvPr/>
        </p:nvSpPr>
        <p:spPr bwMode="auto">
          <a:xfrm>
            <a:off x="5853100" y="3825044"/>
            <a:ext cx="4392488" cy="461665"/>
          </a:xfrm>
          <a:prstGeom prst="rect">
            <a:avLst/>
          </a:prstGeom>
          <a:noFill/>
          <a:ln w="9525">
            <a:noFill/>
            <a:miter lim="800000"/>
            <a:headEnd/>
            <a:tailEnd/>
          </a:ln>
        </p:spPr>
        <p:txBody>
          <a:bodyPr anchor="ctr">
            <a:spAutoFit/>
            <a:scene3d>
              <a:camera prst="orthographicFront"/>
              <a:lightRig rig="soft" dir="tl">
                <a:rot lat="0" lon="0" rev="0"/>
              </a:lightRig>
            </a:scene3d>
            <a:sp3d extrusionH="57150" contourW="44450" prstMaterial="matte">
              <a:bevelT w="0" h="57150" prst="artDeco"/>
              <a:extrusionClr>
                <a:schemeClr val="bg1"/>
              </a:extrusionClr>
              <a:contourClr>
                <a:schemeClr val="bg1"/>
              </a:contourClr>
            </a:sp3d>
          </a:bodyPr>
          <a:lstStyle/>
          <a:p>
            <a:pPr marL="273050" indent="-273050" defTabSz="914400" eaLnBrk="0" hangingPunct="0">
              <a:buClr>
                <a:srgbClr val="000000"/>
              </a:buClr>
              <a:buSzPct val="120000"/>
              <a:tabLst>
                <a:tab pos="5648325" algn="l"/>
              </a:tabLst>
              <a:defRPr/>
            </a:pPr>
            <a:r>
              <a:rPr lang="ko-KR" altLang="en-US" sz="2400" kern="0" spc="-150" dirty="0">
                <a:ln w="11430"/>
                <a:gradFill>
                  <a:gsLst>
                    <a:gs pos="0">
                      <a:srgbClr val="1F497D">
                        <a:lumMod val="50000"/>
                      </a:srgbClr>
                    </a:gs>
                    <a:gs pos="100000">
                      <a:srgbClr val="1F497D">
                        <a:lumMod val="60000"/>
                        <a:lumOff val="40000"/>
                      </a:srgbClr>
                    </a:gs>
                  </a:gsLst>
                  <a:lin ang="5400000" scaled="1"/>
                </a:gradFill>
                <a:latin typeface="맑은 고딕" panose="020B0503020000020004" pitchFamily="50" charset="-127"/>
                <a:ea typeface="맑은 고딕" panose="020B0503020000020004" pitchFamily="50" charset="-127"/>
                <a:cs typeface="Arial" pitchFamily="34" charset="0"/>
              </a:rPr>
              <a:t>서식 복사하여 사용하세요</a:t>
            </a:r>
          </a:p>
        </p:txBody>
      </p:sp>
      <p:sp>
        <p:nvSpPr>
          <p:cNvPr id="38" name="직사각형 14"/>
          <p:cNvSpPr>
            <a:spLocks noChangeArrowheads="1"/>
          </p:cNvSpPr>
          <p:nvPr/>
        </p:nvSpPr>
        <p:spPr bwMode="auto">
          <a:xfrm>
            <a:off x="5853100" y="4314257"/>
            <a:ext cx="4464496" cy="461665"/>
          </a:xfrm>
          <a:prstGeom prst="rect">
            <a:avLst/>
          </a:prstGeom>
          <a:noFill/>
          <a:ln w="9525">
            <a:noFill/>
            <a:miter lim="800000"/>
            <a:headEnd/>
            <a:tailEnd/>
          </a:ln>
        </p:spPr>
        <p:txBody>
          <a:bodyPr anchor="ctr">
            <a:spAutoFit/>
            <a:scene3d>
              <a:camera prst="orthographicFront"/>
              <a:lightRig rig="soft" dir="tl">
                <a:rot lat="0" lon="0" rev="0"/>
              </a:lightRig>
            </a:scene3d>
            <a:sp3d extrusionH="57150" contourW="82550" prstMaterial="matte">
              <a:bevelT w="0" h="57150" prst="artDeco"/>
              <a:extrusionClr>
                <a:schemeClr val="bg1"/>
              </a:extrusionClr>
              <a:contourClr>
                <a:schemeClr val="bg1"/>
              </a:contourClr>
            </a:sp3d>
          </a:bodyPr>
          <a:lstStyle/>
          <a:p>
            <a:pPr marL="273050" indent="-273050" defTabSz="914400" eaLnBrk="0" hangingPunct="0">
              <a:buClr>
                <a:srgbClr val="000000"/>
              </a:buClr>
              <a:buSzPct val="120000"/>
              <a:tabLst>
                <a:tab pos="5648325" algn="l"/>
              </a:tabLst>
              <a:defRPr/>
            </a:pPr>
            <a:r>
              <a:rPr lang="ko-KR" altLang="en-US" sz="2400" kern="0" spc="-150" dirty="0">
                <a:ln w="11430"/>
                <a:gradFill flip="none" rotWithShape="1">
                  <a:gsLst>
                    <a:gs pos="0">
                      <a:srgbClr val="0051BC"/>
                    </a:gs>
                    <a:gs pos="50000">
                      <a:srgbClr val="0068E6"/>
                    </a:gs>
                    <a:gs pos="100000">
                      <a:srgbClr val="82BAFE"/>
                    </a:gs>
                  </a:gsLst>
                  <a:lin ang="5400000" scaled="1"/>
                  <a:tileRect/>
                </a:gradFill>
                <a:latin typeface="맑은 고딕" panose="020B0503020000020004" pitchFamily="50" charset="-127"/>
                <a:ea typeface="맑은 고딕" panose="020B0503020000020004" pitchFamily="50" charset="-127"/>
                <a:cs typeface="Arial" pitchFamily="34" charset="0"/>
              </a:rPr>
              <a:t>서식 복사하여 사용하세요</a:t>
            </a:r>
          </a:p>
        </p:txBody>
      </p:sp>
      <p:sp>
        <p:nvSpPr>
          <p:cNvPr id="39" name="TextBox 38"/>
          <p:cNvSpPr txBox="1"/>
          <p:nvPr/>
        </p:nvSpPr>
        <p:spPr>
          <a:xfrm>
            <a:off x="5853100" y="4849637"/>
            <a:ext cx="3538148" cy="461665"/>
          </a:xfrm>
          <a:prstGeom prst="rect">
            <a:avLst/>
          </a:prstGeom>
          <a:noFill/>
        </p:spPr>
        <p:txBody>
          <a:bodyPr wrap="none">
            <a:spAutoFit/>
            <a:scene3d>
              <a:camera prst="orthographicFront"/>
              <a:lightRig rig="threePt" dir="t"/>
            </a:scene3d>
            <a:sp3d contourW="44450">
              <a:bevelT w="1270"/>
              <a:contourClr>
                <a:schemeClr val="bg1"/>
              </a:contourClr>
            </a:sp3d>
          </a:bodyPr>
          <a:lstStyle/>
          <a:p>
            <a:pPr defTabSz="914400">
              <a:defRPr/>
            </a:pPr>
            <a:r>
              <a:rPr lang="ko-KR" altLang="en-US" sz="2400" spc="-150" dirty="0">
                <a:gradFill>
                  <a:gsLst>
                    <a:gs pos="0">
                      <a:srgbClr val="1F497D">
                        <a:lumMod val="50000"/>
                      </a:srgbClr>
                    </a:gs>
                    <a:gs pos="49000">
                      <a:srgbClr val="00B0F0"/>
                    </a:gs>
                  </a:gsLst>
                  <a:lin ang="5400000" scaled="0"/>
                </a:gradFill>
                <a:effectLst>
                  <a:outerShdw blurRad="50800" dist="50800" dir="5400000" algn="ctr" rotWithShape="0">
                    <a:srgbClr val="000000">
                      <a:alpha val="42000"/>
                    </a:srgbClr>
                  </a:outerShdw>
                </a:effectLst>
                <a:latin typeface="맑은 고딕" panose="020B0503020000020004" pitchFamily="50" charset="-127"/>
                <a:ea typeface="맑은 고딕" panose="020B0503020000020004" pitchFamily="50" charset="-127"/>
              </a:rPr>
              <a:t>서식 복사하여 사용하세요</a:t>
            </a:r>
          </a:p>
        </p:txBody>
      </p:sp>
      <p:sp>
        <p:nvSpPr>
          <p:cNvPr id="40" name="TextBox 39"/>
          <p:cNvSpPr txBox="1"/>
          <p:nvPr/>
        </p:nvSpPr>
        <p:spPr>
          <a:xfrm>
            <a:off x="5925108" y="5347375"/>
            <a:ext cx="4536504" cy="316778"/>
          </a:xfrm>
          <a:prstGeom prst="rect">
            <a:avLst/>
          </a:prstGeom>
          <a:noFill/>
        </p:spPr>
        <p:txBody>
          <a:bodyPr wrap="square" lIns="0" tIns="0" rIns="0" bIns="0" anchor="ctr">
            <a:noAutofit/>
            <a:scene3d>
              <a:camera prst="orthographicFront"/>
              <a:lightRig rig="threePt" dir="t"/>
            </a:scene3d>
            <a:sp3d contourW="38100">
              <a:bevelT w="1270"/>
              <a:contourClr>
                <a:schemeClr val="bg1"/>
              </a:contourClr>
            </a:sp3d>
          </a:bodyPr>
          <a:lstStyle/>
          <a:p>
            <a:pPr defTabSz="914400">
              <a:defRPr/>
            </a:pPr>
            <a:r>
              <a:rPr lang="ko-KR" altLang="en-US" sz="2400" spc="-150" dirty="0">
                <a:gradFill>
                  <a:gsLst>
                    <a:gs pos="0">
                      <a:srgbClr val="4BACC6">
                        <a:lumMod val="75000"/>
                      </a:srgbClr>
                    </a:gs>
                    <a:gs pos="49000">
                      <a:srgbClr val="1B4C4D"/>
                    </a:gs>
                  </a:gsLst>
                  <a:lin ang="5400000" scaled="0"/>
                </a:gradFill>
                <a:effectLst>
                  <a:outerShdw blurRad="50800" dist="50800" dir="5400000" algn="ctr" rotWithShape="0">
                    <a:srgbClr val="000000">
                      <a:alpha val="30000"/>
                    </a:srgbClr>
                  </a:outerShdw>
                </a:effectLst>
                <a:latin typeface="맑은 고딕" panose="020B0503020000020004" pitchFamily="50" charset="-127"/>
                <a:ea typeface="맑은 고딕" panose="020B0503020000020004" pitchFamily="50" charset="-127"/>
              </a:rPr>
              <a:t>서식 복사하여 사용하세요</a:t>
            </a:r>
          </a:p>
        </p:txBody>
      </p:sp>
      <p:grpSp>
        <p:nvGrpSpPr>
          <p:cNvPr id="16" name="그룹 15"/>
          <p:cNvGrpSpPr/>
          <p:nvPr/>
        </p:nvGrpSpPr>
        <p:grpSpPr>
          <a:xfrm>
            <a:off x="380492" y="4005064"/>
            <a:ext cx="4980686" cy="1687045"/>
            <a:chOff x="601552" y="4185085"/>
            <a:chExt cx="3204356" cy="1687045"/>
          </a:xfrm>
        </p:grpSpPr>
        <p:sp>
          <p:nvSpPr>
            <p:cNvPr id="17" name="모서리가 둥근 사각형 설명선 16"/>
            <p:cNvSpPr/>
            <p:nvPr/>
          </p:nvSpPr>
          <p:spPr>
            <a:xfrm rot="16200000">
              <a:off x="1373174" y="3552444"/>
              <a:ext cx="1687045" cy="2952328"/>
            </a:xfrm>
            <a:prstGeom prst="wedgeRoundRectCallout">
              <a:avLst>
                <a:gd name="adj1" fmla="val 102631"/>
                <a:gd name="adj2" fmla="val -4167"/>
                <a:gd name="adj3" fmla="val 16667"/>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p:cNvSpPr txBox="1"/>
            <p:nvPr/>
          </p:nvSpPr>
          <p:spPr>
            <a:xfrm>
              <a:off x="601552" y="4401109"/>
              <a:ext cx="3204356" cy="1200329"/>
            </a:xfrm>
            <a:prstGeom prst="rect">
              <a:avLst/>
            </a:prstGeom>
          </p:spPr>
          <p:txBody>
            <a:bodyPr wrap="square" rtlCol="0">
              <a:spAutoFit/>
              <a:scene3d>
                <a:camera prst="orthographicFront"/>
                <a:lightRig rig="threePt" dir="t"/>
              </a:scene3d>
              <a:sp3d contourW="3810">
                <a:contourClr>
                  <a:schemeClr val="bg1">
                    <a:lumMod val="50000"/>
                  </a:schemeClr>
                </a:contourClr>
              </a:sp3d>
            </a:bodyPr>
            <a:lstStyle/>
            <a:p>
              <a:pPr algn="ctr">
                <a:lnSpc>
                  <a:spcPct val="150000"/>
                </a:lnSpc>
              </a:pPr>
              <a:r>
                <a:rPr lang="ko-KR" altLang="en-US" sz="2400" dirty="0" smtClean="0">
                  <a:latin typeface="맑은 고딕" panose="020B0503020000020004" pitchFamily="50" charset="-127"/>
                  <a:ea typeface="맑은 고딕" panose="020B0503020000020004" pitchFamily="50" charset="-127"/>
                </a:rPr>
                <a:t>손쉽게 </a:t>
              </a:r>
              <a:r>
                <a:rPr lang="en-US" altLang="ko-KR" sz="2400" dirty="0" smtClean="0">
                  <a:latin typeface="맑은 고딕" panose="020B0503020000020004" pitchFamily="50" charset="-127"/>
                  <a:ea typeface="맑은 고딕" panose="020B0503020000020004" pitchFamily="50" charset="-127"/>
                </a:rPr>
                <a:t>PT </a:t>
              </a:r>
              <a:r>
                <a:rPr lang="ko-KR" altLang="en-US" sz="2400" dirty="0" smtClean="0">
                  <a:latin typeface="맑은 고딕" panose="020B0503020000020004" pitchFamily="50" charset="-127"/>
                  <a:ea typeface="맑은 고딕" panose="020B0503020000020004" pitchFamily="50" charset="-127"/>
                </a:rPr>
                <a:t>디자인 </a:t>
              </a:r>
              <a:r>
                <a:rPr lang="ko-KR" altLang="en-US" sz="2400" dirty="0" err="1" smtClean="0">
                  <a:latin typeface="맑은 고딕" panose="020B0503020000020004" pitchFamily="50" charset="-127"/>
                  <a:ea typeface="맑은 고딕" panose="020B0503020000020004" pitchFamily="50" charset="-127"/>
                </a:rPr>
                <a:t>퀄리티를</a:t>
              </a:r>
              <a:endParaRPr lang="en-US" altLang="ko-KR" sz="2400" dirty="0" smtClean="0">
                <a:latin typeface="맑은 고딕" panose="020B0503020000020004" pitchFamily="50" charset="-127"/>
                <a:ea typeface="맑은 고딕" panose="020B0503020000020004" pitchFamily="50" charset="-127"/>
              </a:endParaRPr>
            </a:p>
            <a:p>
              <a:pPr algn="ctr">
                <a:lnSpc>
                  <a:spcPct val="150000"/>
                </a:lnSpc>
              </a:pPr>
              <a:r>
                <a:rPr lang="en-US" altLang="ko-KR" sz="2400" dirty="0" smtClean="0">
                  <a:latin typeface="맑은 고딕" panose="020B0503020000020004" pitchFamily="50" charset="-127"/>
                  <a:ea typeface="맑은 고딕" panose="020B0503020000020004" pitchFamily="50" charset="-127"/>
                </a:rPr>
                <a:t>UP! </a:t>
              </a:r>
              <a:r>
                <a:rPr lang="ko-KR" altLang="en-US" sz="2400" dirty="0" smtClean="0">
                  <a:latin typeface="맑은 고딕" panose="020B0503020000020004" pitchFamily="50" charset="-127"/>
                  <a:ea typeface="맑은 고딕" panose="020B0503020000020004" pitchFamily="50" charset="-127"/>
                </a:rPr>
                <a:t>그레이드</a:t>
              </a:r>
              <a:r>
                <a:rPr lang="en-US" altLang="ko-KR" sz="2400" dirty="0" smtClean="0">
                  <a:latin typeface="맑은 고딕" panose="020B0503020000020004" pitchFamily="50" charset="-127"/>
                  <a:ea typeface="맑은 고딕" panose="020B0503020000020004" pitchFamily="50" charset="-127"/>
                </a:rPr>
                <a:t> </a:t>
              </a:r>
              <a:r>
                <a:rPr lang="ko-KR" altLang="en-US" sz="2400" dirty="0" smtClean="0">
                  <a:latin typeface="맑은 고딕" panose="020B0503020000020004" pitchFamily="50" charset="-127"/>
                  <a:ea typeface="맑은 고딕" panose="020B0503020000020004" pitchFamily="50" charset="-127"/>
                </a:rPr>
                <a:t>할 수 있어요</a:t>
              </a:r>
              <a:r>
                <a:rPr lang="en-US" altLang="ko-KR" sz="2400" dirty="0" smtClean="0">
                  <a:latin typeface="맑은 고딕" panose="020B0503020000020004" pitchFamily="50" charset="-127"/>
                  <a:ea typeface="맑은 고딕" panose="020B0503020000020004" pitchFamily="50" charset="-127"/>
                </a:rPr>
                <a:t>!</a:t>
              </a:r>
              <a:endParaRPr lang="ko-KR" altLang="en-US" sz="2400" dirty="0" smtClean="0">
                <a:latin typeface="맑은 고딕" panose="020B0503020000020004" pitchFamily="50" charset="-127"/>
                <a:ea typeface="맑은 고딕" panose="020B0503020000020004" pitchFamily="50" charset="-127"/>
              </a:endParaRPr>
            </a:p>
          </p:txBody>
        </p:sp>
      </p:grpSp>
      <p:grpSp>
        <p:nvGrpSpPr>
          <p:cNvPr id="29" name="그룹 28"/>
          <p:cNvGrpSpPr/>
          <p:nvPr/>
        </p:nvGrpSpPr>
        <p:grpSpPr>
          <a:xfrm>
            <a:off x="5205028" y="1484784"/>
            <a:ext cx="3633760" cy="510786"/>
            <a:chOff x="5637076" y="1086527"/>
            <a:chExt cx="2388355" cy="335722"/>
          </a:xfrm>
        </p:grpSpPr>
        <p:sp>
          <p:nvSpPr>
            <p:cNvPr id="20" name="모서리가 둥근 직사각형 19"/>
            <p:cNvSpPr/>
            <p:nvPr/>
          </p:nvSpPr>
          <p:spPr>
            <a:xfrm>
              <a:off x="5637076" y="1086531"/>
              <a:ext cx="605050" cy="335718"/>
            </a:xfrm>
            <a:prstGeom prst="roundRect">
              <a:avLst/>
            </a:prstGeom>
            <a:solidFill>
              <a:schemeClr val="bg1">
                <a:lumMod val="75000"/>
              </a:schemeClr>
            </a:solidFill>
            <a:ln w="9525">
              <a:noFill/>
              <a:miter lim="800000"/>
              <a:headEnd/>
              <a:tailEnd/>
            </a:ln>
          </p:spPr>
          <p:txBody>
            <a:bodyPr anchor="ctr">
              <a:spAutoFit/>
              <a:scene3d>
                <a:camera prst="orthographicFront"/>
                <a:lightRig rig="soft" dir="tl">
                  <a:rot lat="0" lon="0" rev="0"/>
                </a:lightRig>
              </a:scene3d>
              <a:sp3d prstMaterial="matte">
                <a:bevelT w="1270" prst="artDeco"/>
                <a:extrusionClr>
                  <a:schemeClr val="bg1"/>
                </a:extrusionClr>
                <a:contourClr>
                  <a:schemeClr val="bg1"/>
                </a:contourClr>
              </a:sp3d>
            </a:bodyPr>
            <a:lstStyle/>
            <a:p>
              <a:pPr marL="273050" indent="-273050" algn="ctr" eaLnBrk="0" hangingPunct="0">
                <a:buClr>
                  <a:srgbClr val="000000"/>
                </a:buClr>
                <a:buSzPct val="120000"/>
                <a:tabLst>
                  <a:tab pos="5648325" algn="l"/>
                </a:tabLst>
                <a:defRPr/>
              </a:pPr>
              <a:r>
                <a:rPr lang="en-US" altLang="ko-KR" sz="2400" kern="0" dirty="0" smtClean="0">
                  <a:ln w="11430"/>
                  <a:latin typeface="맑은 고딕" panose="020B0503020000020004" pitchFamily="50" charset="-127"/>
                  <a:ea typeface="맑은 고딕" panose="020B0503020000020004" pitchFamily="50" charset="-127"/>
                  <a:cs typeface="Arial" pitchFamily="34" charset="0"/>
                </a:rPr>
                <a:t>Ctrl</a:t>
              </a:r>
              <a:endParaRPr lang="ko-KR" altLang="en-US" sz="2400" kern="0" dirty="0">
                <a:ln w="11430"/>
                <a:latin typeface="맑은 고딕" panose="020B0503020000020004" pitchFamily="50" charset="-127"/>
                <a:ea typeface="맑은 고딕" panose="020B0503020000020004" pitchFamily="50" charset="-127"/>
                <a:cs typeface="Arial" pitchFamily="34" charset="0"/>
              </a:endParaRPr>
            </a:p>
          </p:txBody>
        </p:sp>
        <p:sp>
          <p:nvSpPr>
            <p:cNvPr id="21" name="모서리가 둥근 직사각형 20"/>
            <p:cNvSpPr/>
            <p:nvPr/>
          </p:nvSpPr>
          <p:spPr>
            <a:xfrm>
              <a:off x="6433194" y="1086530"/>
              <a:ext cx="923497" cy="335718"/>
            </a:xfrm>
            <a:prstGeom prst="roundRect">
              <a:avLst/>
            </a:prstGeom>
            <a:solidFill>
              <a:schemeClr val="bg1">
                <a:lumMod val="75000"/>
              </a:schemeClr>
            </a:solidFill>
            <a:ln w="9525">
              <a:noFill/>
              <a:miter lim="800000"/>
              <a:headEnd/>
              <a:tailEnd/>
            </a:ln>
          </p:spPr>
          <p:txBody>
            <a:bodyPr anchor="ctr">
              <a:spAutoFit/>
              <a:scene3d>
                <a:camera prst="orthographicFront"/>
                <a:lightRig rig="soft" dir="tl">
                  <a:rot lat="0" lon="0" rev="0"/>
                </a:lightRig>
              </a:scene3d>
              <a:sp3d prstMaterial="matte">
                <a:bevelT w="1270" prst="artDeco"/>
                <a:extrusionClr>
                  <a:schemeClr val="bg1"/>
                </a:extrusionClr>
                <a:contourClr>
                  <a:schemeClr val="bg1"/>
                </a:contourClr>
              </a:sp3d>
            </a:bodyPr>
            <a:lstStyle/>
            <a:p>
              <a:pPr marL="273050" indent="-273050" algn="ctr" eaLnBrk="0" hangingPunct="0">
                <a:buClr>
                  <a:srgbClr val="000000"/>
                </a:buClr>
                <a:buSzPct val="120000"/>
                <a:tabLst>
                  <a:tab pos="5648325" algn="l"/>
                </a:tabLst>
                <a:defRPr/>
              </a:pPr>
              <a:r>
                <a:rPr lang="ko-KR" altLang="en-US" sz="2400" kern="0" dirty="0" smtClean="0">
                  <a:ln w="11430"/>
                  <a:latin typeface="맑은 고딕" panose="020B0503020000020004" pitchFamily="50" charset="-127"/>
                  <a:ea typeface="맑은 고딕" panose="020B0503020000020004" pitchFamily="50" charset="-127"/>
                  <a:cs typeface="Arial" pitchFamily="34" charset="0"/>
                </a:rPr>
                <a:t>↑</a:t>
              </a:r>
              <a:r>
                <a:rPr lang="en-US" altLang="ko-KR" sz="2400" kern="0" dirty="0" smtClean="0">
                  <a:ln w="11430"/>
                  <a:latin typeface="맑은 고딕" panose="020B0503020000020004" pitchFamily="50" charset="-127"/>
                  <a:ea typeface="맑은 고딕" panose="020B0503020000020004" pitchFamily="50" charset="-127"/>
                  <a:cs typeface="Arial" pitchFamily="34" charset="0"/>
                </a:rPr>
                <a:t>Shift</a:t>
              </a:r>
              <a:endParaRPr lang="ko-KR" altLang="en-US" sz="2400" kern="0" dirty="0">
                <a:ln w="11430"/>
                <a:latin typeface="맑은 고딕" panose="020B0503020000020004" pitchFamily="50" charset="-127"/>
                <a:ea typeface="맑은 고딕" panose="020B0503020000020004" pitchFamily="50" charset="-127"/>
                <a:cs typeface="Arial" pitchFamily="34" charset="0"/>
              </a:endParaRPr>
            </a:p>
          </p:txBody>
        </p:sp>
        <p:sp>
          <p:nvSpPr>
            <p:cNvPr id="26" name="모서리가 둥근 직사각형 25"/>
            <p:cNvSpPr/>
            <p:nvPr/>
          </p:nvSpPr>
          <p:spPr>
            <a:xfrm>
              <a:off x="7547760" y="1086529"/>
              <a:ext cx="477671" cy="335718"/>
            </a:xfrm>
            <a:prstGeom prst="roundRect">
              <a:avLst/>
            </a:prstGeom>
            <a:solidFill>
              <a:schemeClr val="bg1">
                <a:lumMod val="75000"/>
              </a:schemeClr>
            </a:solidFill>
            <a:ln w="9525">
              <a:noFill/>
              <a:miter lim="800000"/>
              <a:headEnd/>
              <a:tailEnd/>
            </a:ln>
          </p:spPr>
          <p:txBody>
            <a:bodyPr wrap="square" anchor="ctr">
              <a:spAutoFit/>
              <a:scene3d>
                <a:camera prst="orthographicFront"/>
                <a:lightRig rig="soft" dir="tl">
                  <a:rot lat="0" lon="0" rev="0"/>
                </a:lightRig>
              </a:scene3d>
              <a:sp3d prstMaterial="matte">
                <a:bevelT w="1270" prst="artDeco"/>
                <a:extrusionClr>
                  <a:schemeClr val="bg1"/>
                </a:extrusionClr>
                <a:contourClr>
                  <a:schemeClr val="bg1"/>
                </a:contourClr>
              </a:sp3d>
            </a:bodyPr>
            <a:lstStyle/>
            <a:p>
              <a:pPr marL="273050" indent="-273050" algn="ctr" eaLnBrk="0" hangingPunct="0">
                <a:buClr>
                  <a:srgbClr val="000000"/>
                </a:buClr>
                <a:buSzPct val="120000"/>
                <a:tabLst>
                  <a:tab pos="5648325" algn="l"/>
                </a:tabLst>
                <a:defRPr/>
              </a:pPr>
              <a:r>
                <a:rPr lang="en-US" altLang="ko-KR" sz="2400" kern="0" dirty="0" smtClean="0">
                  <a:ln w="11430"/>
                  <a:solidFill>
                    <a:srgbClr val="C00000"/>
                  </a:solidFill>
                  <a:latin typeface="맑은 고딕" panose="020B0503020000020004" pitchFamily="50" charset="-127"/>
                  <a:ea typeface="맑은 고딕" panose="020B0503020000020004" pitchFamily="50" charset="-127"/>
                  <a:cs typeface="Arial" pitchFamily="34" charset="0"/>
                </a:rPr>
                <a:t>C</a:t>
              </a:r>
              <a:endParaRPr lang="ko-KR" altLang="en-US" sz="2400" kern="0" dirty="0">
                <a:ln w="11430"/>
                <a:solidFill>
                  <a:srgbClr val="C00000"/>
                </a:solidFill>
                <a:latin typeface="맑은 고딕" panose="020B0503020000020004" pitchFamily="50" charset="-127"/>
                <a:ea typeface="맑은 고딕" panose="020B0503020000020004" pitchFamily="50" charset="-127"/>
                <a:cs typeface="Arial" pitchFamily="34" charset="0"/>
              </a:endParaRPr>
            </a:p>
          </p:txBody>
        </p:sp>
        <p:sp>
          <p:nvSpPr>
            <p:cNvPr id="27" name="모서리가 둥근 직사각형 26"/>
            <p:cNvSpPr/>
            <p:nvPr/>
          </p:nvSpPr>
          <p:spPr>
            <a:xfrm>
              <a:off x="6160347" y="1086528"/>
              <a:ext cx="368381" cy="335717"/>
            </a:xfrm>
            <a:prstGeom prst="roundRect">
              <a:avLst/>
            </a:prstGeom>
            <a:noFill/>
            <a:ln w="9525">
              <a:noFill/>
              <a:miter lim="800000"/>
              <a:headEnd/>
              <a:tailEnd/>
            </a:ln>
          </p:spPr>
          <p:txBody>
            <a:bodyPr wrap="square" anchor="ctr">
              <a:spAutoFit/>
              <a:scene3d>
                <a:camera prst="orthographicFront"/>
                <a:lightRig rig="soft" dir="tl">
                  <a:rot lat="0" lon="0" rev="0"/>
                </a:lightRig>
              </a:scene3d>
              <a:sp3d prstMaterial="matte">
                <a:bevelT w="1270" prst="artDeco"/>
                <a:extrusionClr>
                  <a:schemeClr val="bg1"/>
                </a:extrusionClr>
                <a:contourClr>
                  <a:schemeClr val="bg1"/>
                </a:contourClr>
              </a:sp3d>
            </a:bodyPr>
            <a:lstStyle/>
            <a:p>
              <a:pPr marL="273050" indent="-273050" algn="ctr" eaLnBrk="0" hangingPunct="0">
                <a:buClr>
                  <a:srgbClr val="000000"/>
                </a:buClr>
                <a:buSzPct val="120000"/>
                <a:tabLst>
                  <a:tab pos="5648325" algn="l"/>
                </a:tabLst>
                <a:defRPr/>
              </a:pPr>
              <a:r>
                <a:rPr lang="en-US" altLang="ko-KR" sz="2400" kern="0" dirty="0" smtClean="0">
                  <a:ln w="11430"/>
                  <a:solidFill>
                    <a:schemeClr val="tx1">
                      <a:lumMod val="65000"/>
                      <a:lumOff val="35000"/>
                    </a:schemeClr>
                  </a:solidFill>
                  <a:latin typeface="맑은 고딕" panose="020B0503020000020004" pitchFamily="50" charset="-127"/>
                  <a:ea typeface="맑은 고딕" panose="020B0503020000020004" pitchFamily="50" charset="-127"/>
                  <a:cs typeface="Arial" pitchFamily="34" charset="0"/>
                </a:rPr>
                <a:t>+</a:t>
              </a:r>
              <a:endParaRPr lang="ko-KR" altLang="en-US" sz="2400" kern="0" dirty="0">
                <a:ln w="11430"/>
                <a:solidFill>
                  <a:schemeClr val="tx1">
                    <a:lumMod val="65000"/>
                    <a:lumOff val="35000"/>
                  </a:schemeClr>
                </a:solidFill>
                <a:latin typeface="맑은 고딕" panose="020B0503020000020004" pitchFamily="50" charset="-127"/>
                <a:ea typeface="맑은 고딕" panose="020B0503020000020004" pitchFamily="50" charset="-127"/>
                <a:cs typeface="Arial" pitchFamily="34" charset="0"/>
              </a:endParaRPr>
            </a:p>
          </p:txBody>
        </p:sp>
        <p:sp>
          <p:nvSpPr>
            <p:cNvPr id="28" name="모서리가 둥근 직사각형 27"/>
            <p:cNvSpPr/>
            <p:nvPr/>
          </p:nvSpPr>
          <p:spPr>
            <a:xfrm>
              <a:off x="7293002" y="1086527"/>
              <a:ext cx="368381" cy="335717"/>
            </a:xfrm>
            <a:prstGeom prst="roundRect">
              <a:avLst/>
            </a:prstGeom>
            <a:noFill/>
            <a:ln w="9525">
              <a:noFill/>
              <a:miter lim="800000"/>
              <a:headEnd/>
              <a:tailEnd/>
            </a:ln>
          </p:spPr>
          <p:txBody>
            <a:bodyPr wrap="square" anchor="ctr">
              <a:spAutoFit/>
              <a:scene3d>
                <a:camera prst="orthographicFront"/>
                <a:lightRig rig="soft" dir="tl">
                  <a:rot lat="0" lon="0" rev="0"/>
                </a:lightRig>
              </a:scene3d>
              <a:sp3d prstMaterial="matte">
                <a:bevelT w="1270" prst="artDeco"/>
                <a:extrusionClr>
                  <a:schemeClr val="bg1"/>
                </a:extrusionClr>
                <a:contourClr>
                  <a:schemeClr val="bg1"/>
                </a:contourClr>
              </a:sp3d>
            </a:bodyPr>
            <a:lstStyle/>
            <a:p>
              <a:pPr marL="273050" indent="-273050" algn="ctr" eaLnBrk="0" hangingPunct="0">
                <a:buClr>
                  <a:srgbClr val="000000"/>
                </a:buClr>
                <a:buSzPct val="120000"/>
                <a:tabLst>
                  <a:tab pos="5648325" algn="l"/>
                </a:tabLst>
                <a:defRPr/>
              </a:pPr>
              <a:r>
                <a:rPr lang="en-US" altLang="ko-KR" sz="2400" kern="0" dirty="0" smtClean="0">
                  <a:ln w="11430"/>
                  <a:solidFill>
                    <a:schemeClr val="tx1">
                      <a:lumMod val="65000"/>
                      <a:lumOff val="35000"/>
                    </a:schemeClr>
                  </a:solidFill>
                  <a:latin typeface="맑은 고딕" panose="020B0503020000020004" pitchFamily="50" charset="-127"/>
                  <a:ea typeface="맑은 고딕" panose="020B0503020000020004" pitchFamily="50" charset="-127"/>
                  <a:cs typeface="Arial" pitchFamily="34" charset="0"/>
                </a:rPr>
                <a:t>+</a:t>
              </a:r>
              <a:endParaRPr lang="ko-KR" altLang="en-US" sz="2400" kern="0" dirty="0">
                <a:ln w="11430"/>
                <a:solidFill>
                  <a:schemeClr val="tx1">
                    <a:lumMod val="65000"/>
                    <a:lumOff val="35000"/>
                  </a:schemeClr>
                </a:solidFill>
                <a:latin typeface="맑은 고딕" panose="020B0503020000020004" pitchFamily="50" charset="-127"/>
                <a:ea typeface="맑은 고딕" panose="020B0503020000020004" pitchFamily="50" charset="-127"/>
                <a:cs typeface="Arial" pitchFamily="34" charset="0"/>
              </a:endParaRPr>
            </a:p>
          </p:txBody>
        </p:sp>
      </p:grpSp>
      <p:grpSp>
        <p:nvGrpSpPr>
          <p:cNvPr id="30" name="그룹 29"/>
          <p:cNvGrpSpPr/>
          <p:nvPr/>
        </p:nvGrpSpPr>
        <p:grpSpPr>
          <a:xfrm>
            <a:off x="5205028" y="2240868"/>
            <a:ext cx="3633760" cy="510786"/>
            <a:chOff x="5637076" y="1086527"/>
            <a:chExt cx="2388355" cy="335722"/>
          </a:xfrm>
        </p:grpSpPr>
        <p:sp>
          <p:nvSpPr>
            <p:cNvPr id="31" name="모서리가 둥근 직사각형 30"/>
            <p:cNvSpPr/>
            <p:nvPr/>
          </p:nvSpPr>
          <p:spPr>
            <a:xfrm>
              <a:off x="5637076" y="1086531"/>
              <a:ext cx="605050" cy="335718"/>
            </a:xfrm>
            <a:prstGeom prst="roundRect">
              <a:avLst/>
            </a:prstGeom>
            <a:solidFill>
              <a:schemeClr val="bg1">
                <a:lumMod val="75000"/>
              </a:schemeClr>
            </a:solidFill>
            <a:ln w="9525">
              <a:noFill/>
              <a:miter lim="800000"/>
              <a:headEnd/>
              <a:tailEnd/>
            </a:ln>
          </p:spPr>
          <p:txBody>
            <a:bodyPr anchor="ctr">
              <a:spAutoFit/>
              <a:scene3d>
                <a:camera prst="orthographicFront"/>
                <a:lightRig rig="soft" dir="tl">
                  <a:rot lat="0" lon="0" rev="0"/>
                </a:lightRig>
              </a:scene3d>
              <a:sp3d prstMaterial="matte">
                <a:bevelT w="1270" prst="artDeco"/>
                <a:extrusionClr>
                  <a:schemeClr val="bg1"/>
                </a:extrusionClr>
                <a:contourClr>
                  <a:schemeClr val="bg1"/>
                </a:contourClr>
              </a:sp3d>
            </a:bodyPr>
            <a:lstStyle/>
            <a:p>
              <a:pPr marL="273050" indent="-273050" algn="ctr" eaLnBrk="0" hangingPunct="0">
                <a:buClr>
                  <a:srgbClr val="000000"/>
                </a:buClr>
                <a:buSzPct val="120000"/>
                <a:tabLst>
                  <a:tab pos="5648325" algn="l"/>
                </a:tabLst>
                <a:defRPr/>
              </a:pPr>
              <a:r>
                <a:rPr lang="en-US" altLang="ko-KR" sz="2400" kern="0" dirty="0" smtClean="0">
                  <a:ln w="11430"/>
                  <a:latin typeface="맑은 고딕" panose="020B0503020000020004" pitchFamily="50" charset="-127"/>
                  <a:ea typeface="맑은 고딕" panose="020B0503020000020004" pitchFamily="50" charset="-127"/>
                  <a:cs typeface="Arial" pitchFamily="34" charset="0"/>
                </a:rPr>
                <a:t>Ctrl</a:t>
              </a:r>
              <a:endParaRPr lang="ko-KR" altLang="en-US" sz="2400" kern="0" dirty="0">
                <a:ln w="11430"/>
                <a:latin typeface="맑은 고딕" panose="020B0503020000020004" pitchFamily="50" charset="-127"/>
                <a:ea typeface="맑은 고딕" panose="020B0503020000020004" pitchFamily="50" charset="-127"/>
                <a:cs typeface="Arial" pitchFamily="34" charset="0"/>
              </a:endParaRPr>
            </a:p>
          </p:txBody>
        </p:sp>
        <p:sp>
          <p:nvSpPr>
            <p:cNvPr id="32" name="모서리가 둥근 직사각형 31"/>
            <p:cNvSpPr/>
            <p:nvPr/>
          </p:nvSpPr>
          <p:spPr>
            <a:xfrm>
              <a:off x="6433194" y="1086530"/>
              <a:ext cx="923497" cy="335718"/>
            </a:xfrm>
            <a:prstGeom prst="roundRect">
              <a:avLst/>
            </a:prstGeom>
            <a:solidFill>
              <a:schemeClr val="bg1">
                <a:lumMod val="75000"/>
              </a:schemeClr>
            </a:solidFill>
            <a:ln w="9525">
              <a:noFill/>
              <a:miter lim="800000"/>
              <a:headEnd/>
              <a:tailEnd/>
            </a:ln>
          </p:spPr>
          <p:txBody>
            <a:bodyPr anchor="ctr">
              <a:spAutoFit/>
              <a:scene3d>
                <a:camera prst="orthographicFront"/>
                <a:lightRig rig="soft" dir="tl">
                  <a:rot lat="0" lon="0" rev="0"/>
                </a:lightRig>
              </a:scene3d>
              <a:sp3d prstMaterial="matte">
                <a:bevelT w="1270" prst="artDeco"/>
                <a:extrusionClr>
                  <a:schemeClr val="bg1"/>
                </a:extrusionClr>
                <a:contourClr>
                  <a:schemeClr val="bg1"/>
                </a:contourClr>
              </a:sp3d>
            </a:bodyPr>
            <a:lstStyle/>
            <a:p>
              <a:pPr marL="273050" indent="-273050" algn="ctr" eaLnBrk="0" hangingPunct="0">
                <a:buClr>
                  <a:srgbClr val="000000"/>
                </a:buClr>
                <a:buSzPct val="120000"/>
                <a:tabLst>
                  <a:tab pos="5648325" algn="l"/>
                </a:tabLst>
                <a:defRPr/>
              </a:pPr>
              <a:r>
                <a:rPr lang="ko-KR" altLang="en-US" sz="2400" kern="0" dirty="0" smtClean="0">
                  <a:ln w="11430"/>
                  <a:latin typeface="맑은 고딕" panose="020B0503020000020004" pitchFamily="50" charset="-127"/>
                  <a:ea typeface="맑은 고딕" panose="020B0503020000020004" pitchFamily="50" charset="-127"/>
                  <a:cs typeface="Arial" pitchFamily="34" charset="0"/>
                </a:rPr>
                <a:t>↑</a:t>
              </a:r>
              <a:r>
                <a:rPr lang="en-US" altLang="ko-KR" sz="2400" kern="0" dirty="0" smtClean="0">
                  <a:ln w="11430"/>
                  <a:latin typeface="맑은 고딕" panose="020B0503020000020004" pitchFamily="50" charset="-127"/>
                  <a:ea typeface="맑은 고딕" panose="020B0503020000020004" pitchFamily="50" charset="-127"/>
                  <a:cs typeface="Arial" pitchFamily="34" charset="0"/>
                </a:rPr>
                <a:t>Shift</a:t>
              </a:r>
              <a:endParaRPr lang="ko-KR" altLang="en-US" sz="2400" kern="0" dirty="0">
                <a:ln w="11430"/>
                <a:latin typeface="맑은 고딕" panose="020B0503020000020004" pitchFamily="50" charset="-127"/>
                <a:ea typeface="맑은 고딕" panose="020B0503020000020004" pitchFamily="50" charset="-127"/>
                <a:cs typeface="Arial" pitchFamily="34" charset="0"/>
              </a:endParaRPr>
            </a:p>
          </p:txBody>
        </p:sp>
        <p:sp>
          <p:nvSpPr>
            <p:cNvPr id="33" name="모서리가 둥근 직사각형 32"/>
            <p:cNvSpPr/>
            <p:nvPr/>
          </p:nvSpPr>
          <p:spPr>
            <a:xfrm>
              <a:off x="7547760" y="1086529"/>
              <a:ext cx="477671" cy="335718"/>
            </a:xfrm>
            <a:prstGeom prst="roundRect">
              <a:avLst/>
            </a:prstGeom>
            <a:solidFill>
              <a:schemeClr val="bg1">
                <a:lumMod val="75000"/>
              </a:schemeClr>
            </a:solidFill>
            <a:ln w="9525">
              <a:noFill/>
              <a:miter lim="800000"/>
              <a:headEnd/>
              <a:tailEnd/>
            </a:ln>
          </p:spPr>
          <p:txBody>
            <a:bodyPr wrap="square" anchor="ctr">
              <a:spAutoFit/>
              <a:scene3d>
                <a:camera prst="orthographicFront"/>
                <a:lightRig rig="soft" dir="tl">
                  <a:rot lat="0" lon="0" rev="0"/>
                </a:lightRig>
              </a:scene3d>
              <a:sp3d prstMaterial="matte">
                <a:bevelT w="1270" prst="artDeco"/>
                <a:extrusionClr>
                  <a:schemeClr val="bg1"/>
                </a:extrusionClr>
                <a:contourClr>
                  <a:schemeClr val="bg1"/>
                </a:contourClr>
              </a:sp3d>
            </a:bodyPr>
            <a:lstStyle/>
            <a:p>
              <a:pPr marL="273050" indent="-273050" algn="ctr" eaLnBrk="0" hangingPunct="0">
                <a:buClr>
                  <a:srgbClr val="000000"/>
                </a:buClr>
                <a:buSzPct val="120000"/>
                <a:tabLst>
                  <a:tab pos="5648325" algn="l"/>
                </a:tabLst>
                <a:defRPr/>
              </a:pPr>
              <a:r>
                <a:rPr lang="en-US" altLang="ko-KR" sz="2400" kern="0" dirty="0" smtClean="0">
                  <a:ln w="11430"/>
                  <a:solidFill>
                    <a:srgbClr val="C00000"/>
                  </a:solidFill>
                  <a:latin typeface="맑은 고딕" panose="020B0503020000020004" pitchFamily="50" charset="-127"/>
                  <a:ea typeface="맑은 고딕" panose="020B0503020000020004" pitchFamily="50" charset="-127"/>
                  <a:cs typeface="Arial" pitchFamily="34" charset="0"/>
                </a:rPr>
                <a:t>V</a:t>
              </a:r>
              <a:endParaRPr lang="ko-KR" altLang="en-US" sz="2400" kern="0" dirty="0">
                <a:ln w="11430"/>
                <a:solidFill>
                  <a:srgbClr val="C00000"/>
                </a:solidFill>
                <a:latin typeface="맑은 고딕" panose="020B0503020000020004" pitchFamily="50" charset="-127"/>
                <a:ea typeface="맑은 고딕" panose="020B0503020000020004" pitchFamily="50" charset="-127"/>
                <a:cs typeface="Arial" pitchFamily="34" charset="0"/>
              </a:endParaRPr>
            </a:p>
          </p:txBody>
        </p:sp>
        <p:sp>
          <p:nvSpPr>
            <p:cNvPr id="34" name="모서리가 둥근 직사각형 33"/>
            <p:cNvSpPr/>
            <p:nvPr/>
          </p:nvSpPr>
          <p:spPr>
            <a:xfrm>
              <a:off x="6160347" y="1086528"/>
              <a:ext cx="368381" cy="335717"/>
            </a:xfrm>
            <a:prstGeom prst="roundRect">
              <a:avLst/>
            </a:prstGeom>
            <a:noFill/>
            <a:ln w="9525">
              <a:noFill/>
              <a:miter lim="800000"/>
              <a:headEnd/>
              <a:tailEnd/>
            </a:ln>
          </p:spPr>
          <p:txBody>
            <a:bodyPr wrap="square" anchor="ctr">
              <a:spAutoFit/>
              <a:scene3d>
                <a:camera prst="orthographicFront"/>
                <a:lightRig rig="soft" dir="tl">
                  <a:rot lat="0" lon="0" rev="0"/>
                </a:lightRig>
              </a:scene3d>
              <a:sp3d prstMaterial="matte">
                <a:bevelT w="1270" prst="artDeco"/>
                <a:extrusionClr>
                  <a:schemeClr val="bg1"/>
                </a:extrusionClr>
                <a:contourClr>
                  <a:schemeClr val="bg1"/>
                </a:contourClr>
              </a:sp3d>
            </a:bodyPr>
            <a:lstStyle/>
            <a:p>
              <a:pPr marL="273050" indent="-273050" algn="ctr" eaLnBrk="0" hangingPunct="0">
                <a:buClr>
                  <a:srgbClr val="000000"/>
                </a:buClr>
                <a:buSzPct val="120000"/>
                <a:tabLst>
                  <a:tab pos="5648325" algn="l"/>
                </a:tabLst>
                <a:defRPr/>
              </a:pPr>
              <a:r>
                <a:rPr lang="en-US" altLang="ko-KR" sz="2400" kern="0" dirty="0" smtClean="0">
                  <a:ln w="11430"/>
                  <a:solidFill>
                    <a:schemeClr val="tx1">
                      <a:lumMod val="65000"/>
                      <a:lumOff val="35000"/>
                    </a:schemeClr>
                  </a:solidFill>
                  <a:latin typeface="맑은 고딕" panose="020B0503020000020004" pitchFamily="50" charset="-127"/>
                  <a:ea typeface="맑은 고딕" panose="020B0503020000020004" pitchFamily="50" charset="-127"/>
                  <a:cs typeface="Arial" pitchFamily="34" charset="0"/>
                </a:rPr>
                <a:t>+</a:t>
              </a:r>
              <a:endParaRPr lang="ko-KR" altLang="en-US" sz="2400" kern="0" dirty="0">
                <a:ln w="11430"/>
                <a:solidFill>
                  <a:schemeClr val="tx1">
                    <a:lumMod val="65000"/>
                    <a:lumOff val="35000"/>
                  </a:schemeClr>
                </a:solidFill>
                <a:latin typeface="맑은 고딕" panose="020B0503020000020004" pitchFamily="50" charset="-127"/>
                <a:ea typeface="맑은 고딕" panose="020B0503020000020004" pitchFamily="50" charset="-127"/>
                <a:cs typeface="Arial" pitchFamily="34" charset="0"/>
              </a:endParaRPr>
            </a:p>
          </p:txBody>
        </p:sp>
        <p:sp>
          <p:nvSpPr>
            <p:cNvPr id="44" name="모서리가 둥근 직사각형 43"/>
            <p:cNvSpPr/>
            <p:nvPr/>
          </p:nvSpPr>
          <p:spPr>
            <a:xfrm>
              <a:off x="7293002" y="1086527"/>
              <a:ext cx="368381" cy="335717"/>
            </a:xfrm>
            <a:prstGeom prst="roundRect">
              <a:avLst/>
            </a:prstGeom>
            <a:noFill/>
            <a:ln w="9525">
              <a:noFill/>
              <a:miter lim="800000"/>
              <a:headEnd/>
              <a:tailEnd/>
            </a:ln>
          </p:spPr>
          <p:txBody>
            <a:bodyPr wrap="square" anchor="ctr">
              <a:spAutoFit/>
              <a:scene3d>
                <a:camera prst="orthographicFront"/>
                <a:lightRig rig="soft" dir="tl">
                  <a:rot lat="0" lon="0" rev="0"/>
                </a:lightRig>
              </a:scene3d>
              <a:sp3d prstMaterial="matte">
                <a:bevelT w="1270" prst="artDeco"/>
                <a:extrusionClr>
                  <a:schemeClr val="bg1"/>
                </a:extrusionClr>
                <a:contourClr>
                  <a:schemeClr val="bg1"/>
                </a:contourClr>
              </a:sp3d>
            </a:bodyPr>
            <a:lstStyle/>
            <a:p>
              <a:pPr marL="273050" indent="-273050" algn="ctr" eaLnBrk="0" hangingPunct="0">
                <a:buClr>
                  <a:srgbClr val="000000"/>
                </a:buClr>
                <a:buSzPct val="120000"/>
                <a:tabLst>
                  <a:tab pos="5648325" algn="l"/>
                </a:tabLst>
                <a:defRPr/>
              </a:pPr>
              <a:r>
                <a:rPr lang="en-US" altLang="ko-KR" sz="2400" kern="0" dirty="0" smtClean="0">
                  <a:ln w="11430"/>
                  <a:solidFill>
                    <a:schemeClr val="tx1">
                      <a:lumMod val="65000"/>
                      <a:lumOff val="35000"/>
                    </a:schemeClr>
                  </a:solidFill>
                  <a:latin typeface="맑은 고딕" panose="020B0503020000020004" pitchFamily="50" charset="-127"/>
                  <a:ea typeface="맑은 고딕" panose="020B0503020000020004" pitchFamily="50" charset="-127"/>
                  <a:cs typeface="Arial" pitchFamily="34" charset="0"/>
                </a:rPr>
                <a:t>+</a:t>
              </a:r>
              <a:endParaRPr lang="ko-KR" altLang="en-US" sz="2400" kern="0" dirty="0">
                <a:ln w="11430"/>
                <a:solidFill>
                  <a:schemeClr val="tx1">
                    <a:lumMod val="65000"/>
                    <a:lumOff val="35000"/>
                  </a:schemeClr>
                </a:solidFill>
                <a:latin typeface="맑은 고딕" panose="020B0503020000020004" pitchFamily="50" charset="-127"/>
                <a:ea typeface="맑은 고딕" panose="020B0503020000020004" pitchFamily="50" charset="-127"/>
                <a:cs typeface="Arial" pitchFamily="34" charset="0"/>
              </a:endParaRPr>
            </a:p>
          </p:txBody>
        </p:sp>
      </p:gr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3002" y="598108"/>
            <a:ext cx="1165704"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1. </a:t>
            </a:r>
            <a:r>
              <a:rPr lang="en-US" altLang="ko-KR" dirty="0" err="1" smtClean="0">
                <a:solidFill>
                  <a:srgbClr val="C00000"/>
                </a:solidFill>
                <a:latin typeface="맑은 고딕" panose="020B0503020000020004" pitchFamily="50" charset="-127"/>
                <a:ea typeface="맑은 고딕" panose="020B0503020000020004" pitchFamily="50" charset="-127"/>
              </a:rPr>
              <a:t>Dafont</a:t>
            </a:r>
            <a:endParaRPr lang="ko-KR" altLang="en-US" dirty="0" smtClean="0">
              <a:solidFill>
                <a:schemeClr val="bg1">
                  <a:lumMod val="50000"/>
                </a:schemeClr>
              </a:solidFill>
              <a:latin typeface="맑은 고딕" panose="020B0503020000020004" pitchFamily="50" charset="-127"/>
              <a:ea typeface="맑은 고딕" panose="020B0503020000020004" pitchFamily="50" charset="-127"/>
            </a:endParaRPr>
          </a:p>
        </p:txBody>
      </p:sp>
      <p:pic>
        <p:nvPicPr>
          <p:cNvPr id="7170" name="Picture 2"/>
          <p:cNvPicPr>
            <a:picLocks noChangeAspect="1" noChangeArrowheads="1"/>
          </p:cNvPicPr>
          <p:nvPr/>
        </p:nvPicPr>
        <p:blipFill>
          <a:blip r:embed="rId2" cstate="print"/>
          <a:srcRect/>
          <a:stretch>
            <a:fillRect/>
          </a:stretch>
        </p:blipFill>
        <p:spPr bwMode="auto">
          <a:xfrm>
            <a:off x="1316596" y="692696"/>
            <a:ext cx="8337376" cy="5623409"/>
          </a:xfrm>
          <a:prstGeom prst="rect">
            <a:avLst/>
          </a:prstGeom>
          <a:noFill/>
          <a:ln w="9525">
            <a:noFill/>
            <a:miter lim="800000"/>
            <a:headEnd/>
            <a:tailEnd/>
          </a:ln>
          <a:effectLst>
            <a:outerShdw blurRad="50800" dist="38100" dir="8100000" algn="tr" rotWithShape="0">
              <a:prstClr val="black">
                <a:alpha val="40000"/>
              </a:prstClr>
            </a:outerShdw>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3002" y="598108"/>
            <a:ext cx="2002471"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2. Beautiful Fonts</a:t>
            </a:r>
            <a:endParaRPr lang="ko-KR" altLang="en-US" dirty="0" smtClean="0">
              <a:solidFill>
                <a:schemeClr val="bg1">
                  <a:lumMod val="50000"/>
                </a:schemeClr>
              </a:solidFill>
              <a:latin typeface="맑은 고딕" panose="020B0503020000020004" pitchFamily="50" charset="-127"/>
              <a:ea typeface="맑은 고딕" panose="020B0503020000020004" pitchFamily="50" charset="-127"/>
            </a:endParaRPr>
          </a:p>
        </p:txBody>
      </p:sp>
      <p:pic>
        <p:nvPicPr>
          <p:cNvPr id="8194" name="Picture 2"/>
          <p:cNvPicPr>
            <a:picLocks noChangeAspect="1" noChangeArrowheads="1"/>
          </p:cNvPicPr>
          <p:nvPr/>
        </p:nvPicPr>
        <p:blipFill>
          <a:blip r:embed="rId3" cstate="print"/>
          <a:srcRect/>
          <a:stretch>
            <a:fillRect/>
          </a:stretch>
        </p:blipFill>
        <p:spPr bwMode="auto">
          <a:xfrm>
            <a:off x="3440832" y="584684"/>
            <a:ext cx="6465168" cy="58686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3002" y="598108"/>
            <a:ext cx="2002471"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2. Beautiful Fonts</a:t>
            </a:r>
            <a:endParaRPr lang="ko-KR" altLang="en-US" dirty="0" smtClean="0">
              <a:solidFill>
                <a:schemeClr val="bg1">
                  <a:lumMod val="50000"/>
                </a:schemeClr>
              </a:solidFill>
              <a:latin typeface="맑은 고딕" panose="020B0503020000020004" pitchFamily="50" charset="-127"/>
              <a:ea typeface="맑은 고딕" panose="020B0503020000020004" pitchFamily="50" charset="-127"/>
            </a:endParaRPr>
          </a:p>
        </p:txBody>
      </p:sp>
      <p:pic>
        <p:nvPicPr>
          <p:cNvPr id="9218" name="Picture 2"/>
          <p:cNvPicPr>
            <a:picLocks noChangeAspect="1" noChangeArrowheads="1"/>
          </p:cNvPicPr>
          <p:nvPr/>
        </p:nvPicPr>
        <p:blipFill>
          <a:blip r:embed="rId3" cstate="print"/>
          <a:srcRect/>
          <a:stretch>
            <a:fillRect/>
          </a:stretch>
        </p:blipFill>
        <p:spPr bwMode="auto">
          <a:xfrm>
            <a:off x="3265442" y="0"/>
            <a:ext cx="6640558" cy="6858000"/>
          </a:xfrm>
          <a:prstGeom prst="rect">
            <a:avLst/>
          </a:prstGeom>
          <a:noFill/>
          <a:ln w="9525">
            <a:noFill/>
            <a:miter lim="800000"/>
            <a:headEnd/>
            <a:tailEnd/>
          </a:ln>
        </p:spPr>
      </p:pic>
      <p:pic>
        <p:nvPicPr>
          <p:cNvPr id="9219" name="Picture 3"/>
          <p:cNvPicPr>
            <a:picLocks noChangeAspect="1" noChangeArrowheads="1"/>
          </p:cNvPicPr>
          <p:nvPr/>
        </p:nvPicPr>
        <p:blipFill>
          <a:blip r:embed="rId4" cstate="print"/>
          <a:srcRect/>
          <a:stretch>
            <a:fillRect/>
          </a:stretch>
        </p:blipFill>
        <p:spPr bwMode="auto">
          <a:xfrm>
            <a:off x="0" y="1016732"/>
            <a:ext cx="5981564" cy="58412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0" y="0"/>
            <a:ext cx="990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5" name="그림 34" descr="Fonts.png"/>
          <p:cNvPicPr>
            <a:picLocks noChangeAspect="1"/>
          </p:cNvPicPr>
          <p:nvPr/>
        </p:nvPicPr>
        <p:blipFill>
          <a:blip r:embed="rId3" cstate="print"/>
          <a:stretch>
            <a:fillRect/>
          </a:stretch>
        </p:blipFill>
        <p:spPr>
          <a:xfrm>
            <a:off x="2810624" y="1904561"/>
            <a:ext cx="251216" cy="251216"/>
          </a:xfrm>
          <a:prstGeom prst="rect">
            <a:avLst/>
          </a:prstGeom>
        </p:spPr>
      </p:pic>
      <p:sp>
        <p:nvSpPr>
          <p:cNvPr id="16" name="TextBox 15"/>
          <p:cNvSpPr txBox="1"/>
          <p:nvPr/>
        </p:nvSpPr>
        <p:spPr>
          <a:xfrm>
            <a:off x="56456" y="131148"/>
            <a:ext cx="2916324" cy="1569660"/>
          </a:xfrm>
          <a:prstGeom prst="rect">
            <a:avLst/>
          </a:prstGeom>
          <a:noFill/>
        </p:spPr>
        <p:txBody>
          <a:bodyPr wrap="square" rtlCol="0">
            <a:spAutoFit/>
          </a:bodyPr>
          <a:lstStyle/>
          <a:p>
            <a:r>
              <a:rPr lang="en-US" altLang="ko-KR" sz="9600" dirty="0" smtClean="0">
                <a:solidFill>
                  <a:schemeClr val="tx1">
                    <a:lumMod val="75000"/>
                    <a:lumOff val="25000"/>
                  </a:schemeClr>
                </a:solidFill>
                <a:latin typeface="HY견고딕" pitchFamily="18" charset="-127"/>
                <a:ea typeface="HY견고딕" pitchFamily="18" charset="-127"/>
              </a:rPr>
              <a:t>2</a:t>
            </a:r>
            <a:endParaRPr lang="ko-KR" altLang="en-US" sz="9600" dirty="0">
              <a:solidFill>
                <a:schemeClr val="tx1">
                  <a:lumMod val="75000"/>
                  <a:lumOff val="25000"/>
                </a:schemeClr>
              </a:solidFill>
              <a:latin typeface="HY견고딕" pitchFamily="18" charset="-127"/>
              <a:ea typeface="HY견고딕" pitchFamily="18" charset="-127"/>
            </a:endParaRPr>
          </a:p>
        </p:txBody>
      </p:sp>
      <p:sp>
        <p:nvSpPr>
          <p:cNvPr id="17" name="직사각형 16"/>
          <p:cNvSpPr/>
          <p:nvPr/>
        </p:nvSpPr>
        <p:spPr>
          <a:xfrm>
            <a:off x="0" y="188640"/>
            <a:ext cx="920552" cy="1080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14"/>
          <p:cNvSpPr>
            <a:spLocks noChangeArrowheads="1"/>
          </p:cNvSpPr>
          <p:nvPr/>
        </p:nvSpPr>
        <p:spPr bwMode="auto">
          <a:xfrm>
            <a:off x="776536" y="1830310"/>
            <a:ext cx="1973617" cy="830997"/>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48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아이콘</a:t>
            </a:r>
            <a:endParaRPr lang="ko-KR" altLang="en-US" sz="4800" spc="-150" dirty="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p:txBody>
      </p:sp>
      <p:pic>
        <p:nvPicPr>
          <p:cNvPr id="21" name="그림 20" descr="paint_brush_and_palette.png"/>
          <p:cNvPicPr>
            <a:picLocks noChangeAspect="1"/>
          </p:cNvPicPr>
          <p:nvPr/>
        </p:nvPicPr>
        <p:blipFill>
          <a:blip r:embed="rId4" cstate="print"/>
          <a:stretch>
            <a:fillRect/>
          </a:stretch>
        </p:blipFill>
        <p:spPr>
          <a:xfrm>
            <a:off x="4520952" y="872716"/>
            <a:ext cx="4876800" cy="4876800"/>
          </a:xfrm>
          <a:prstGeom prst="rect">
            <a:avLst/>
          </a:prstGeom>
        </p:spPr>
      </p:pic>
      <p:grpSp>
        <p:nvGrpSpPr>
          <p:cNvPr id="25" name="그룹 24"/>
          <p:cNvGrpSpPr/>
          <p:nvPr/>
        </p:nvGrpSpPr>
        <p:grpSpPr>
          <a:xfrm>
            <a:off x="884548" y="3933056"/>
            <a:ext cx="934871" cy="1131223"/>
            <a:chOff x="907487" y="3933056"/>
            <a:chExt cx="934871" cy="1131223"/>
          </a:xfrm>
        </p:grpSpPr>
        <p:sp>
          <p:nvSpPr>
            <p:cNvPr id="28" name="직사각형 14"/>
            <p:cNvSpPr>
              <a:spLocks noChangeArrowheads="1"/>
            </p:cNvSpPr>
            <p:nvPr/>
          </p:nvSpPr>
          <p:spPr bwMode="auto">
            <a:xfrm>
              <a:off x="907487" y="4233282"/>
              <a:ext cx="934871" cy="830997"/>
            </a:xfrm>
            <a:prstGeom prst="rect">
              <a:avLst/>
            </a:prstGeom>
            <a:noFill/>
          </p:spPr>
          <p:txBody>
            <a:bodyPr wrap="none">
              <a:spAutoFit/>
              <a:scene3d>
                <a:camera prst="orthographicFront"/>
                <a:lightRig rig="threePt" dir="t"/>
              </a:scene3d>
              <a:sp3d>
                <a:bevelT w="1270"/>
                <a:contourClr>
                  <a:schemeClr val="bg1"/>
                </a:contourClr>
              </a:sp3d>
            </a:bodyPr>
            <a:lstStyle/>
            <a:p>
              <a:pPr marL="87313" indent="-87313">
                <a:lnSpc>
                  <a:spcPct val="120000"/>
                </a:lnSpc>
                <a:buClr>
                  <a:srgbClr val="C00000"/>
                </a:buClr>
                <a:buSzPct val="120000"/>
                <a:tabLst>
                  <a:tab pos="5648325" algn="l"/>
                </a:tabLst>
                <a:defRPr/>
              </a:pPr>
              <a:r>
                <a:rPr lang="en-US" altLang="ko-KR" sz="2000" dirty="0" smtClean="0">
                  <a:solidFill>
                    <a:srgbClr val="C00000"/>
                  </a:solidFill>
                  <a:latin typeface="맑은 고딕" panose="020B0503020000020004" pitchFamily="50" charset="-127"/>
                  <a:ea typeface="맑은 고딕" panose="020B0503020000020004" pitchFamily="50" charset="-127"/>
                </a:rPr>
                <a:t>Icon</a:t>
              </a:r>
            </a:p>
            <a:p>
              <a:pPr marL="87313" indent="-87313">
                <a:lnSpc>
                  <a:spcPct val="120000"/>
                </a:lnSpc>
                <a:buClr>
                  <a:srgbClr val="C00000"/>
                </a:buClr>
                <a:buSzPct val="120000"/>
                <a:tabLst>
                  <a:tab pos="5648325" algn="l"/>
                </a:tabLst>
                <a:defRPr/>
              </a:pPr>
              <a:r>
                <a:rPr lang="en-US" altLang="ko-KR" sz="2000" dirty="0" smtClean="0">
                  <a:solidFill>
                    <a:srgbClr val="C00000"/>
                  </a:solidFill>
                  <a:latin typeface="맑은 고딕" panose="020B0503020000020004" pitchFamily="50" charset="-127"/>
                  <a:ea typeface="맑은 고딕" panose="020B0503020000020004" pitchFamily="50" charset="-127"/>
                </a:rPr>
                <a:t>Finder</a:t>
              </a:r>
            </a:p>
          </p:txBody>
        </p:sp>
        <p:sp>
          <p:nvSpPr>
            <p:cNvPr id="29" name="직사각형 28"/>
            <p:cNvSpPr>
              <a:spLocks noChangeArrowheads="1"/>
            </p:cNvSpPr>
            <p:nvPr/>
          </p:nvSpPr>
          <p:spPr bwMode="auto">
            <a:xfrm>
              <a:off x="914673" y="3933056"/>
              <a:ext cx="292068" cy="369332"/>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en-US" altLang="ko-KR" spc="-150" dirty="0" smtClean="0">
                  <a:solidFill>
                    <a:srgbClr val="C00000"/>
                  </a:solidFill>
                  <a:latin typeface="맑은 고딕" panose="020B0503020000020004" pitchFamily="50" charset="-127"/>
                  <a:ea typeface="맑은 고딕" panose="020B0503020000020004" pitchFamily="50" charset="-127"/>
                </a:rPr>
                <a:t>1</a:t>
              </a:r>
              <a:endParaRPr lang="ko-KR" altLang="en-US" spc="-150" dirty="0" smtClean="0">
                <a:solidFill>
                  <a:srgbClr val="C00000"/>
                </a:solidFill>
                <a:latin typeface="맑은 고딕" panose="020B0503020000020004" pitchFamily="50" charset="-127"/>
                <a:ea typeface="맑은 고딕" panose="020B0503020000020004" pitchFamily="50" charset="-127"/>
              </a:endParaRPr>
            </a:p>
          </p:txBody>
        </p:sp>
      </p:grpSp>
      <p:grpSp>
        <p:nvGrpSpPr>
          <p:cNvPr id="30" name="그룹 29"/>
          <p:cNvGrpSpPr/>
          <p:nvPr/>
        </p:nvGrpSpPr>
        <p:grpSpPr>
          <a:xfrm>
            <a:off x="2173783" y="3933056"/>
            <a:ext cx="1064715" cy="1044116"/>
            <a:chOff x="2192161" y="3933056"/>
            <a:chExt cx="1064715" cy="1044116"/>
          </a:xfrm>
        </p:grpSpPr>
        <p:sp>
          <p:nvSpPr>
            <p:cNvPr id="31" name="직사각형 14"/>
            <p:cNvSpPr>
              <a:spLocks noChangeArrowheads="1"/>
            </p:cNvSpPr>
            <p:nvPr/>
          </p:nvSpPr>
          <p:spPr bwMode="auto">
            <a:xfrm>
              <a:off x="2192161" y="4269286"/>
              <a:ext cx="1064715" cy="707886"/>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en-US" altLang="ko-KR" sz="2000" dirty="0" smtClean="0">
                  <a:solidFill>
                    <a:srgbClr val="C00000"/>
                  </a:solidFill>
                  <a:latin typeface="맑은 고딕" panose="020B0503020000020004" pitchFamily="50" charset="-127"/>
                  <a:ea typeface="맑은 고딕" panose="020B0503020000020004" pitchFamily="50" charset="-127"/>
                </a:rPr>
                <a:t>Icon</a:t>
              </a:r>
            </a:p>
            <a:p>
              <a:pPr indent="-273050">
                <a:buClr>
                  <a:srgbClr val="000000"/>
                </a:buClr>
                <a:buSzPct val="120000"/>
                <a:tabLst>
                  <a:tab pos="5648325" algn="l"/>
                </a:tabLst>
                <a:defRPr/>
              </a:pPr>
              <a:r>
                <a:rPr lang="en-US" altLang="ko-KR" sz="2000" dirty="0" smtClean="0">
                  <a:solidFill>
                    <a:srgbClr val="C00000"/>
                  </a:solidFill>
                  <a:latin typeface="맑은 고딕" panose="020B0503020000020004" pitchFamily="50" charset="-127"/>
                  <a:ea typeface="맑은 고딕" panose="020B0503020000020004" pitchFamily="50" charset="-127"/>
                </a:rPr>
                <a:t>Archive</a:t>
              </a:r>
              <a:endParaRPr lang="en-US" altLang="ko-KR" sz="2000" spc="-150" dirty="0" smtClean="0">
                <a:solidFill>
                  <a:srgbClr val="C00000"/>
                </a:solidFill>
                <a:latin typeface="맑은 고딕" panose="020B0503020000020004" pitchFamily="50" charset="-127"/>
                <a:ea typeface="맑은 고딕" panose="020B0503020000020004" pitchFamily="50" charset="-127"/>
              </a:endParaRPr>
            </a:p>
          </p:txBody>
        </p:sp>
        <p:sp>
          <p:nvSpPr>
            <p:cNvPr id="32" name="직사각형 31"/>
            <p:cNvSpPr>
              <a:spLocks noChangeArrowheads="1"/>
            </p:cNvSpPr>
            <p:nvPr/>
          </p:nvSpPr>
          <p:spPr bwMode="auto">
            <a:xfrm>
              <a:off x="2199347" y="3933056"/>
              <a:ext cx="292068" cy="369332"/>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en-US" altLang="ko-KR" spc="-150" dirty="0" smtClean="0">
                  <a:solidFill>
                    <a:srgbClr val="C00000"/>
                  </a:solidFill>
                  <a:latin typeface="맑은 고딕" panose="020B0503020000020004" pitchFamily="50" charset="-127"/>
                  <a:ea typeface="맑은 고딕" panose="020B0503020000020004" pitchFamily="50" charset="-127"/>
                </a:rPr>
                <a:t>2</a:t>
              </a:r>
              <a:endParaRPr lang="ko-KR" altLang="en-US" spc="-150" dirty="0" smtClean="0">
                <a:solidFill>
                  <a:srgbClr val="C00000"/>
                </a:solidFill>
                <a:latin typeface="맑은 고딕" panose="020B0503020000020004" pitchFamily="50" charset="-127"/>
                <a:ea typeface="맑은 고딕" panose="020B0503020000020004" pitchFamily="50" charset="-127"/>
              </a:endParaRPr>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3" cstate="print"/>
          <a:srcRect l="646" t="21768"/>
          <a:stretch>
            <a:fillRect/>
          </a:stretch>
        </p:blipFill>
        <p:spPr bwMode="auto">
          <a:xfrm>
            <a:off x="2828769" y="836712"/>
            <a:ext cx="6764155" cy="4265810"/>
          </a:xfrm>
          <a:prstGeom prst="rect">
            <a:avLst/>
          </a:prstGeom>
          <a:ln>
            <a:noFill/>
          </a:ln>
          <a:effectLst>
            <a:outerShdw blurRad="190500" algn="tl" rotWithShape="0">
              <a:srgbClr val="000000">
                <a:alpha val="70000"/>
              </a:srgbClr>
            </a:outerShdw>
          </a:effectLst>
        </p:spPr>
      </p:pic>
      <p:pic>
        <p:nvPicPr>
          <p:cNvPr id="20" name="Picture 2"/>
          <p:cNvPicPr>
            <a:picLocks noChangeAspect="1" noChangeArrowheads="1"/>
          </p:cNvPicPr>
          <p:nvPr/>
        </p:nvPicPr>
        <p:blipFill>
          <a:blip r:embed="rId4" cstate="print"/>
          <a:srcRect/>
          <a:stretch>
            <a:fillRect/>
          </a:stretch>
        </p:blipFill>
        <p:spPr bwMode="auto">
          <a:xfrm>
            <a:off x="200472" y="2996952"/>
            <a:ext cx="5193694" cy="3204356"/>
          </a:xfrm>
          <a:prstGeom prst="rect">
            <a:avLst/>
          </a:prstGeom>
          <a:ln>
            <a:noFill/>
          </a:ln>
          <a:effectLst>
            <a:outerShdw blurRad="190500" algn="tl" rotWithShape="0">
              <a:srgbClr val="000000">
                <a:alpha val="70000"/>
              </a:srgbClr>
            </a:outerShdw>
          </a:effectLst>
        </p:spPr>
      </p:pic>
      <p:sp>
        <p:nvSpPr>
          <p:cNvPr id="23" name="TextBox 22"/>
          <p:cNvSpPr txBox="1"/>
          <p:nvPr/>
        </p:nvSpPr>
        <p:spPr>
          <a:xfrm>
            <a:off x="174516" y="1109680"/>
            <a:ext cx="1604863" cy="369332"/>
          </a:xfrm>
          <a:prstGeom prst="rect">
            <a:avLst/>
          </a:prstGeom>
        </p:spPr>
        <p:txBody>
          <a:bodyPr wrap="none" rtlCol="0">
            <a:spAutoFit/>
            <a:scene3d>
              <a:camera prst="orthographicFront"/>
              <a:lightRig rig="threePt" dir="t"/>
            </a:scene3d>
            <a:sp3d contourW="3810">
              <a:contourClr>
                <a:schemeClr val="tx1"/>
              </a:contourClr>
            </a:sp3d>
          </a:bodyPr>
          <a:lstStyle/>
          <a:p>
            <a:r>
              <a:rPr lang="en-US" altLang="ko-KR" dirty="0" smtClean="0">
                <a:latin typeface="맑은 고딕" panose="020B0503020000020004" pitchFamily="50" charset="-127"/>
                <a:ea typeface="맑은 고딕" panose="020B0503020000020004" pitchFamily="50" charset="-127"/>
              </a:rPr>
              <a:t>ICON FINDER</a:t>
            </a:r>
            <a:endParaRPr lang="ko-KR" altLang="en-US" dirty="0" smtClean="0">
              <a:latin typeface="맑은 고딕" panose="020B0503020000020004" pitchFamily="50" charset="-127"/>
              <a:ea typeface="맑은 고딕" panose="020B0503020000020004" pitchFamily="50" charset="-127"/>
            </a:endParaRPr>
          </a:p>
        </p:txBody>
      </p:sp>
      <p:sp>
        <p:nvSpPr>
          <p:cNvPr id="24" name="TextBox 23"/>
          <p:cNvSpPr txBox="1"/>
          <p:nvPr/>
        </p:nvSpPr>
        <p:spPr>
          <a:xfrm>
            <a:off x="164467" y="1412786"/>
            <a:ext cx="2387064" cy="307777"/>
          </a:xfrm>
          <a:prstGeom prst="rect">
            <a:avLst/>
          </a:prstGeom>
        </p:spPr>
        <p:txBody>
          <a:bodyPr wrap="none" rtlCol="0">
            <a:spAutoFit/>
            <a:scene3d>
              <a:camera prst="orthographicFront"/>
              <a:lightRig rig="threePt" dir="t"/>
            </a:scene3d>
            <a:sp3d contourW="3810">
              <a:contourClr>
                <a:schemeClr val="bg1">
                  <a:lumMod val="50000"/>
                </a:schemeClr>
              </a:contourClr>
            </a:sp3d>
          </a:bodyPr>
          <a:lstStyle/>
          <a:p>
            <a:r>
              <a:rPr kumimoji="1" lang="en-US" altLang="ko-KR" sz="1400" dirty="0" smtClean="0">
                <a:solidFill>
                  <a:prstClr val="black"/>
                </a:solidFill>
                <a:cs typeface="굴림" pitchFamily="50" charset="-127"/>
                <a:hlinkClick r:id="rId5"/>
              </a:rPr>
              <a:t>http://www.iconfinder.com/</a:t>
            </a:r>
            <a:endParaRPr lang="ko-KR" altLang="en-US" sz="1400" dirty="0" smtClean="0">
              <a:solidFill>
                <a:prstClr val="black"/>
              </a:solidFill>
              <a:latin typeface="맑은 고딕" panose="020B0503020000020004" pitchFamily="50" charset="-127"/>
              <a:ea typeface="맑은 고딕" panose="020B0503020000020004" pitchFamily="50" charset="-127"/>
            </a:endParaRPr>
          </a:p>
        </p:txBody>
      </p:sp>
      <p:sp>
        <p:nvSpPr>
          <p:cNvPr id="7" name="TextBox 6"/>
          <p:cNvSpPr txBox="1"/>
          <p:nvPr/>
        </p:nvSpPr>
        <p:spPr>
          <a:xfrm>
            <a:off x="173002" y="598108"/>
            <a:ext cx="1136850"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2. </a:t>
            </a:r>
            <a:r>
              <a:rPr lang="ko-KR" altLang="en-US" dirty="0" smtClean="0">
                <a:solidFill>
                  <a:srgbClr val="C00000"/>
                </a:solidFill>
                <a:latin typeface="맑은 고딕" panose="020B0503020000020004" pitchFamily="50" charset="-127"/>
                <a:ea typeface="맑은 고딕" panose="020B0503020000020004" pitchFamily="50" charset="-127"/>
              </a:rPr>
              <a:t>아이콘</a:t>
            </a:r>
            <a:endParaRPr lang="ko-KR" altLang="en-US" dirty="0" smtClean="0">
              <a:solidFill>
                <a:schemeClr val="bg1">
                  <a:lumMod val="50000"/>
                </a:schemeClr>
              </a:solidFill>
              <a:latin typeface="맑은 고딕" panose="020B0503020000020004" pitchFamily="50" charset="-127"/>
              <a:ea typeface="맑은 고딕" panose="020B0503020000020004" pitchFamily="50" charset="-127"/>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cstate="print"/>
          <a:srcRect/>
          <a:stretch>
            <a:fillRect/>
          </a:stretch>
        </p:blipFill>
        <p:spPr bwMode="auto">
          <a:xfrm>
            <a:off x="3368824" y="836712"/>
            <a:ext cx="6120680" cy="4680520"/>
          </a:xfrm>
          <a:prstGeom prst="rect">
            <a:avLst/>
          </a:prstGeom>
          <a:ln>
            <a:noFill/>
          </a:ln>
          <a:effectLst>
            <a:outerShdw blurRad="190500" algn="tl" rotWithShape="0">
              <a:srgbClr val="000000">
                <a:alpha val="70000"/>
              </a:srgbClr>
            </a:outerShdw>
          </a:effectLst>
        </p:spPr>
      </p:pic>
      <p:pic>
        <p:nvPicPr>
          <p:cNvPr id="11267" name="Picture 3"/>
          <p:cNvPicPr>
            <a:picLocks noChangeAspect="1" noChangeArrowheads="1"/>
          </p:cNvPicPr>
          <p:nvPr/>
        </p:nvPicPr>
        <p:blipFill>
          <a:blip r:embed="rId4" cstate="print"/>
          <a:srcRect/>
          <a:stretch>
            <a:fillRect/>
          </a:stretch>
        </p:blipFill>
        <p:spPr bwMode="auto">
          <a:xfrm>
            <a:off x="308484" y="2780928"/>
            <a:ext cx="4848539" cy="3636404"/>
          </a:xfrm>
          <a:prstGeom prst="rect">
            <a:avLst/>
          </a:prstGeom>
          <a:ln>
            <a:noFill/>
          </a:ln>
          <a:effectLst>
            <a:outerShdw blurRad="190500" algn="tl" rotWithShape="0">
              <a:srgbClr val="000000">
                <a:alpha val="70000"/>
              </a:srgbClr>
            </a:outerShdw>
          </a:effectLst>
        </p:spPr>
      </p:pic>
      <p:sp>
        <p:nvSpPr>
          <p:cNvPr id="7" name="TextBox 6"/>
          <p:cNvSpPr txBox="1"/>
          <p:nvPr/>
        </p:nvSpPr>
        <p:spPr>
          <a:xfrm>
            <a:off x="164473" y="1412786"/>
            <a:ext cx="2502095" cy="307777"/>
          </a:xfrm>
          <a:prstGeom prst="rect">
            <a:avLst/>
          </a:prstGeom>
        </p:spPr>
        <p:txBody>
          <a:bodyPr wrap="none" rtlCol="0">
            <a:spAutoFit/>
            <a:scene3d>
              <a:camera prst="orthographicFront"/>
              <a:lightRig rig="threePt" dir="t"/>
            </a:scene3d>
            <a:sp3d contourW="3810">
              <a:contourClr>
                <a:schemeClr val="bg1">
                  <a:lumMod val="50000"/>
                </a:schemeClr>
              </a:contourClr>
            </a:sp3d>
          </a:bodyPr>
          <a:lstStyle/>
          <a:p>
            <a:r>
              <a:rPr kumimoji="1" lang="sv-SE" altLang="ko-KR" sz="1400" dirty="0" smtClean="0">
                <a:solidFill>
                  <a:prstClr val="black"/>
                </a:solidFill>
                <a:cs typeface="굴림" pitchFamily="50" charset="-127"/>
                <a:hlinkClick r:id="rId5"/>
              </a:rPr>
              <a:t>http://www.iconarchive.com/</a:t>
            </a:r>
            <a:endParaRPr kumimoji="1" lang="sv-SE" altLang="ko-KR" sz="1400" dirty="0" smtClean="0">
              <a:solidFill>
                <a:prstClr val="black"/>
              </a:solidFill>
              <a:cs typeface="굴림" pitchFamily="50" charset="-127"/>
            </a:endParaRPr>
          </a:p>
        </p:txBody>
      </p:sp>
      <p:sp>
        <p:nvSpPr>
          <p:cNvPr id="8" name="TextBox 7"/>
          <p:cNvSpPr txBox="1"/>
          <p:nvPr/>
        </p:nvSpPr>
        <p:spPr>
          <a:xfrm>
            <a:off x="174516" y="1109680"/>
            <a:ext cx="1471941" cy="369332"/>
          </a:xfrm>
          <a:prstGeom prst="rect">
            <a:avLst/>
          </a:prstGeom>
        </p:spPr>
        <p:txBody>
          <a:bodyPr wrap="none" rtlCol="0">
            <a:spAutoFit/>
            <a:scene3d>
              <a:camera prst="orthographicFront"/>
              <a:lightRig rig="threePt" dir="t"/>
            </a:scene3d>
            <a:sp3d contourW="3810">
              <a:contourClr>
                <a:schemeClr val="tx1"/>
              </a:contourClr>
            </a:sp3d>
          </a:bodyPr>
          <a:lstStyle/>
          <a:p>
            <a:r>
              <a:rPr lang="en-US" altLang="ko-KR" dirty="0" smtClean="0">
                <a:latin typeface="맑은 고딕" panose="020B0503020000020004" pitchFamily="50" charset="-127"/>
                <a:ea typeface="맑은 고딕" panose="020B0503020000020004" pitchFamily="50" charset="-127"/>
              </a:rPr>
              <a:t>Icon Archive</a:t>
            </a:r>
            <a:endParaRPr lang="ko-KR" altLang="en-US" dirty="0" smtClean="0">
              <a:latin typeface="맑은 고딕" panose="020B0503020000020004" pitchFamily="50" charset="-127"/>
              <a:ea typeface="맑은 고딕" panose="020B0503020000020004" pitchFamily="50" charset="-127"/>
            </a:endParaRPr>
          </a:p>
        </p:txBody>
      </p:sp>
      <p:sp>
        <p:nvSpPr>
          <p:cNvPr id="9" name="TextBox 8"/>
          <p:cNvSpPr txBox="1"/>
          <p:nvPr/>
        </p:nvSpPr>
        <p:spPr>
          <a:xfrm>
            <a:off x="173002" y="598108"/>
            <a:ext cx="1136850"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2. </a:t>
            </a:r>
            <a:r>
              <a:rPr lang="ko-KR" altLang="en-US" dirty="0" smtClean="0">
                <a:solidFill>
                  <a:srgbClr val="C00000"/>
                </a:solidFill>
                <a:latin typeface="맑은 고딕" panose="020B0503020000020004" pitchFamily="50" charset="-127"/>
                <a:ea typeface="맑은 고딕" panose="020B0503020000020004" pitchFamily="50" charset="-127"/>
              </a:rPr>
              <a:t>아이콘</a:t>
            </a:r>
            <a:endParaRPr lang="ko-KR" altLang="en-US" dirty="0" smtClean="0">
              <a:solidFill>
                <a:schemeClr val="bg1">
                  <a:lumMod val="50000"/>
                </a:schemeClr>
              </a:solidFill>
              <a:latin typeface="맑은 고딕" panose="020B0503020000020004" pitchFamily="50" charset="-127"/>
              <a:ea typeface="맑은 고딕" panose="020B0503020000020004" pitchFamily="50" charset="-127"/>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0" y="0"/>
            <a:ext cx="990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5" name="그림 34" descr="Fonts.png"/>
          <p:cNvPicPr>
            <a:picLocks noChangeAspect="1"/>
          </p:cNvPicPr>
          <p:nvPr/>
        </p:nvPicPr>
        <p:blipFill>
          <a:blip r:embed="rId3" cstate="print"/>
          <a:stretch>
            <a:fillRect/>
          </a:stretch>
        </p:blipFill>
        <p:spPr>
          <a:xfrm>
            <a:off x="2810624" y="1904561"/>
            <a:ext cx="251216" cy="251216"/>
          </a:xfrm>
          <a:prstGeom prst="rect">
            <a:avLst/>
          </a:prstGeom>
        </p:spPr>
      </p:pic>
      <p:sp>
        <p:nvSpPr>
          <p:cNvPr id="16" name="TextBox 15"/>
          <p:cNvSpPr txBox="1"/>
          <p:nvPr/>
        </p:nvSpPr>
        <p:spPr>
          <a:xfrm>
            <a:off x="56456" y="131148"/>
            <a:ext cx="2916324" cy="1569660"/>
          </a:xfrm>
          <a:prstGeom prst="rect">
            <a:avLst/>
          </a:prstGeom>
          <a:noFill/>
        </p:spPr>
        <p:txBody>
          <a:bodyPr wrap="square" rtlCol="0">
            <a:spAutoFit/>
          </a:bodyPr>
          <a:lstStyle/>
          <a:p>
            <a:r>
              <a:rPr lang="en-US" altLang="ko-KR" sz="9600" dirty="0" smtClean="0">
                <a:solidFill>
                  <a:schemeClr val="tx1">
                    <a:lumMod val="75000"/>
                    <a:lumOff val="25000"/>
                  </a:schemeClr>
                </a:solidFill>
                <a:latin typeface="HY견고딕" pitchFamily="18" charset="-127"/>
                <a:ea typeface="HY견고딕" pitchFamily="18" charset="-127"/>
              </a:rPr>
              <a:t>3</a:t>
            </a:r>
            <a:endParaRPr lang="ko-KR" altLang="en-US" sz="9600" dirty="0">
              <a:solidFill>
                <a:schemeClr val="tx1">
                  <a:lumMod val="75000"/>
                  <a:lumOff val="25000"/>
                </a:schemeClr>
              </a:solidFill>
              <a:latin typeface="HY견고딕" pitchFamily="18" charset="-127"/>
              <a:ea typeface="HY견고딕" pitchFamily="18" charset="-127"/>
            </a:endParaRPr>
          </a:p>
        </p:txBody>
      </p:sp>
      <p:sp>
        <p:nvSpPr>
          <p:cNvPr id="17" name="직사각형 16"/>
          <p:cNvSpPr/>
          <p:nvPr/>
        </p:nvSpPr>
        <p:spPr>
          <a:xfrm>
            <a:off x="0" y="188640"/>
            <a:ext cx="920552" cy="1080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14"/>
          <p:cNvSpPr>
            <a:spLocks noChangeArrowheads="1"/>
          </p:cNvSpPr>
          <p:nvPr/>
        </p:nvSpPr>
        <p:spPr bwMode="auto">
          <a:xfrm>
            <a:off x="776536" y="1830310"/>
            <a:ext cx="1973617" cy="830997"/>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48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템플릿</a:t>
            </a:r>
            <a:endParaRPr lang="ko-KR" altLang="en-US" sz="4800" spc="-150" dirty="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p:txBody>
      </p:sp>
      <p:pic>
        <p:nvPicPr>
          <p:cNvPr id="21" name="그림 20" descr="paint_brush_and_palette.png"/>
          <p:cNvPicPr>
            <a:picLocks noChangeAspect="1"/>
          </p:cNvPicPr>
          <p:nvPr/>
        </p:nvPicPr>
        <p:blipFill>
          <a:blip r:embed="rId4" cstate="print"/>
          <a:stretch>
            <a:fillRect/>
          </a:stretch>
        </p:blipFill>
        <p:spPr>
          <a:xfrm>
            <a:off x="4520952" y="872716"/>
            <a:ext cx="4876800" cy="4876800"/>
          </a:xfrm>
          <a:prstGeom prst="rect">
            <a:avLst/>
          </a:prstGeom>
        </p:spPr>
      </p:pic>
      <p:sp>
        <p:nvSpPr>
          <p:cNvPr id="24" name="직사각형 14"/>
          <p:cNvSpPr>
            <a:spLocks noChangeArrowheads="1"/>
          </p:cNvSpPr>
          <p:nvPr/>
        </p:nvSpPr>
        <p:spPr bwMode="auto">
          <a:xfrm>
            <a:off x="776536" y="2550676"/>
            <a:ext cx="2069797" cy="425245"/>
          </a:xfrm>
          <a:prstGeom prst="rect">
            <a:avLst/>
          </a:prstGeom>
          <a:noFill/>
        </p:spPr>
        <p:txBody>
          <a:bodyPr wrap="none">
            <a:spAutoFit/>
            <a:scene3d>
              <a:camera prst="orthographicFront"/>
              <a:lightRig rig="threePt" dir="t"/>
            </a:scene3d>
            <a:sp3d>
              <a:bevelT w="1270"/>
              <a:contourClr>
                <a:schemeClr val="bg1"/>
              </a:contourClr>
            </a:sp3d>
          </a:bodyPr>
          <a:lstStyle/>
          <a:p>
            <a:pPr marL="87313" indent="-87313">
              <a:lnSpc>
                <a:spcPct val="120000"/>
              </a:lnSpc>
              <a:buClr>
                <a:srgbClr val="C00000"/>
              </a:buClr>
              <a:buSzPct val="120000"/>
              <a:tabLst>
                <a:tab pos="5648325" algn="l"/>
              </a:tabLst>
              <a:defRPr/>
            </a:pPr>
            <a:r>
              <a:rPr lang="ko-KR" altLang="en-US" sz="2000" dirty="0" err="1" smtClean="0">
                <a:solidFill>
                  <a:srgbClr val="C00000"/>
                </a:solidFill>
                <a:latin typeface="맑은 고딕" panose="020B0503020000020004" pitchFamily="50" charset="-127"/>
                <a:ea typeface="맑은 고딕" panose="020B0503020000020004" pitchFamily="50" charset="-127"/>
              </a:rPr>
              <a:t>네이버</a:t>
            </a:r>
            <a:r>
              <a:rPr lang="ko-KR" altLang="en-US" sz="2000" dirty="0" smtClean="0">
                <a:solidFill>
                  <a:srgbClr val="C00000"/>
                </a:solidFill>
                <a:latin typeface="맑은 고딕" panose="020B0503020000020004" pitchFamily="50" charset="-127"/>
                <a:ea typeface="맑은 고딕" panose="020B0503020000020004" pitchFamily="50" charset="-127"/>
              </a:rPr>
              <a:t> 문서서식</a:t>
            </a:r>
            <a:endParaRPr lang="en-US" altLang="ko-KR" sz="2000" dirty="0" smtClean="0">
              <a:solidFill>
                <a:srgbClr val="C00000"/>
              </a:solidFill>
              <a:latin typeface="맑은 고딕" panose="020B0503020000020004" pitchFamily="50" charset="-127"/>
              <a:ea typeface="맑은 고딕" panose="020B0503020000020004" pitchFamily="50" charset="-127"/>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2998" y="1124744"/>
            <a:ext cx="1569660" cy="646331"/>
          </a:xfrm>
          <a:prstGeom prst="rect">
            <a:avLst/>
          </a:prstGeom>
        </p:spPr>
        <p:txBody>
          <a:bodyPr wrap="none" rtlCol="0">
            <a:spAutoFit/>
            <a:scene3d>
              <a:camera prst="orthographicFront"/>
              <a:lightRig rig="threePt" dir="t"/>
            </a:scene3d>
            <a:sp3d contourW="3810">
              <a:contourClr>
                <a:schemeClr val="tx1"/>
              </a:contourClr>
            </a:sp3d>
          </a:bodyPr>
          <a:lstStyle/>
          <a:p>
            <a:r>
              <a:rPr lang="ko-KR" altLang="en-US" dirty="0" err="1" smtClean="0">
                <a:latin typeface="맑은 고딕" panose="020B0503020000020004" pitchFamily="50" charset="-127"/>
                <a:ea typeface="맑은 고딕" panose="020B0503020000020004" pitchFamily="50" charset="-127"/>
              </a:rPr>
              <a:t>네이버</a:t>
            </a:r>
            <a:endParaRPr lang="ko-KR" altLang="en-US" dirty="0" smtClean="0">
              <a:latin typeface="맑은 고딕" panose="020B0503020000020004" pitchFamily="50" charset="-127"/>
              <a:ea typeface="맑은 고딕" panose="020B0503020000020004" pitchFamily="50" charset="-127"/>
            </a:endParaRPr>
          </a:p>
          <a:p>
            <a:r>
              <a:rPr lang="ko-KR" altLang="en-US" dirty="0" smtClean="0">
                <a:latin typeface="맑은 고딕" panose="020B0503020000020004" pitchFamily="50" charset="-127"/>
                <a:ea typeface="맑은 고딕" panose="020B0503020000020004" pitchFamily="50" charset="-127"/>
              </a:rPr>
              <a:t>한글문서서식</a:t>
            </a:r>
          </a:p>
        </p:txBody>
      </p:sp>
      <p:pic>
        <p:nvPicPr>
          <p:cNvPr id="12290" name="Picture 2"/>
          <p:cNvPicPr>
            <a:picLocks noChangeAspect="1" noChangeArrowheads="1"/>
          </p:cNvPicPr>
          <p:nvPr/>
        </p:nvPicPr>
        <p:blipFill>
          <a:blip r:embed="rId3" cstate="print"/>
          <a:srcRect/>
          <a:stretch>
            <a:fillRect/>
          </a:stretch>
        </p:blipFill>
        <p:spPr bwMode="auto">
          <a:xfrm>
            <a:off x="1842320" y="538632"/>
            <a:ext cx="8063680" cy="5733256"/>
          </a:xfrm>
          <a:prstGeom prst="rect">
            <a:avLst/>
          </a:prstGeom>
          <a:noFill/>
          <a:ln w="9525">
            <a:noFill/>
            <a:miter lim="800000"/>
            <a:headEnd/>
            <a:tailEnd/>
          </a:ln>
        </p:spPr>
      </p:pic>
      <p:sp>
        <p:nvSpPr>
          <p:cNvPr id="8" name="직사각형 7"/>
          <p:cNvSpPr/>
          <p:nvPr/>
        </p:nvSpPr>
        <p:spPr>
          <a:xfrm>
            <a:off x="2232604" y="3392996"/>
            <a:ext cx="2700300" cy="313988"/>
          </a:xfrm>
          <a:prstGeom prst="rect">
            <a:avLst/>
          </a:prstGeom>
          <a:noFill/>
          <a:ln w="38100">
            <a:solidFill>
              <a:srgbClr val="EF7E6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0" name="오른쪽 화살표 9"/>
          <p:cNvSpPr/>
          <p:nvPr/>
        </p:nvSpPr>
        <p:spPr>
          <a:xfrm rot="10800000">
            <a:off x="5025012" y="3356992"/>
            <a:ext cx="341086" cy="341086"/>
          </a:xfrm>
          <a:prstGeom prst="rightArrow">
            <a:avLst/>
          </a:prstGeom>
          <a:solidFill>
            <a:srgbClr val="C0000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1" name="TextBox 10"/>
          <p:cNvSpPr txBox="1"/>
          <p:nvPr/>
        </p:nvSpPr>
        <p:spPr>
          <a:xfrm>
            <a:off x="173002" y="598108"/>
            <a:ext cx="1136850"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3. </a:t>
            </a:r>
            <a:r>
              <a:rPr lang="ko-KR" altLang="en-US" dirty="0" smtClean="0">
                <a:solidFill>
                  <a:srgbClr val="C00000"/>
                </a:solidFill>
                <a:latin typeface="맑은 고딕" panose="020B0503020000020004" pitchFamily="50" charset="-127"/>
                <a:ea typeface="맑은 고딕" panose="020B0503020000020004" pitchFamily="50" charset="-127"/>
              </a:rPr>
              <a:t>템플릿</a:t>
            </a:r>
            <a:endParaRPr lang="ko-KR" altLang="en-US" dirty="0" smtClean="0">
              <a:solidFill>
                <a:schemeClr val="bg1">
                  <a:lumMod val="50000"/>
                </a:schemeClr>
              </a:solidFill>
              <a:latin typeface="맑은 고딕" panose="020B0503020000020004" pitchFamily="50" charset="-127"/>
              <a:ea typeface="맑은 고딕" panose="020B0503020000020004" pitchFamily="50" charset="-127"/>
            </a:endParaRPr>
          </a:p>
        </p:txBody>
      </p:sp>
      <p:sp>
        <p:nvSpPr>
          <p:cNvPr id="9" name="TextBox 8"/>
          <p:cNvSpPr txBox="1"/>
          <p:nvPr/>
        </p:nvSpPr>
        <p:spPr>
          <a:xfrm>
            <a:off x="172998" y="1808820"/>
            <a:ext cx="1755665" cy="523220"/>
          </a:xfrm>
          <a:prstGeom prst="rect">
            <a:avLst/>
          </a:prstGeom>
        </p:spPr>
        <p:txBody>
          <a:bodyPr wrap="square" rtlCol="0">
            <a:spAutoFit/>
            <a:scene3d>
              <a:camera prst="orthographicFront"/>
              <a:lightRig rig="threePt" dir="t"/>
            </a:scene3d>
            <a:sp3d contourW="3810">
              <a:contourClr>
                <a:schemeClr val="tx1"/>
              </a:contourClr>
            </a:sp3d>
          </a:bodyPr>
          <a:lstStyle/>
          <a:p>
            <a:r>
              <a:rPr lang="en-US" altLang="ko-KR" sz="1400" dirty="0" smtClean="0">
                <a:latin typeface="맑은 고딕" panose="020B0503020000020004" pitchFamily="50" charset="-127"/>
                <a:ea typeface="맑은 고딕" panose="020B0503020000020004" pitchFamily="50" charset="-127"/>
                <a:hlinkClick r:id="rId4"/>
              </a:rPr>
              <a:t>http://hangeul.naver.com/document</a:t>
            </a:r>
            <a:endParaRPr lang="ko-KR" altLang="en-US" sz="1400" dirty="0" smtClean="0">
              <a:latin typeface="맑은 고딕" panose="020B0503020000020004" pitchFamily="50" charset="-127"/>
              <a:ea typeface="맑은 고딕" panose="020B0503020000020004" pitchFamily="50" charset="-127"/>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3260812" y="764704"/>
            <a:ext cx="6501172" cy="5675626"/>
          </a:xfrm>
          <a:prstGeom prst="rect">
            <a:avLst/>
          </a:prstGeom>
          <a:noFill/>
          <a:ln w="9525">
            <a:noFill/>
            <a:miter lim="800000"/>
            <a:headEnd/>
            <a:tailEnd/>
          </a:ln>
        </p:spPr>
      </p:pic>
      <p:sp>
        <p:nvSpPr>
          <p:cNvPr id="7" name="TextBox 6"/>
          <p:cNvSpPr txBox="1"/>
          <p:nvPr/>
        </p:nvSpPr>
        <p:spPr>
          <a:xfrm>
            <a:off x="172998" y="1124754"/>
            <a:ext cx="1569660" cy="646331"/>
          </a:xfrm>
          <a:prstGeom prst="rect">
            <a:avLst/>
          </a:prstGeom>
        </p:spPr>
        <p:txBody>
          <a:bodyPr wrap="none" rtlCol="0">
            <a:spAutoFit/>
            <a:scene3d>
              <a:camera prst="orthographicFront"/>
              <a:lightRig rig="threePt" dir="t"/>
            </a:scene3d>
            <a:sp3d contourW="3810">
              <a:contourClr>
                <a:schemeClr val="tx1"/>
              </a:contourClr>
            </a:sp3d>
          </a:bodyPr>
          <a:lstStyle/>
          <a:p>
            <a:r>
              <a:rPr lang="ko-KR" altLang="en-US" dirty="0" err="1" smtClean="0">
                <a:latin typeface="맑은 고딕" panose="020B0503020000020004" pitchFamily="50" charset="-127"/>
                <a:ea typeface="맑은 고딕" panose="020B0503020000020004" pitchFamily="50" charset="-127"/>
              </a:rPr>
              <a:t>네이버</a:t>
            </a:r>
            <a:endParaRPr lang="ko-KR" altLang="en-US" dirty="0" smtClean="0">
              <a:latin typeface="맑은 고딕" panose="020B0503020000020004" pitchFamily="50" charset="-127"/>
              <a:ea typeface="맑은 고딕" panose="020B0503020000020004" pitchFamily="50" charset="-127"/>
            </a:endParaRPr>
          </a:p>
          <a:p>
            <a:r>
              <a:rPr lang="ko-KR" altLang="en-US" dirty="0" smtClean="0">
                <a:latin typeface="맑은 고딕" panose="020B0503020000020004" pitchFamily="50" charset="-127"/>
                <a:ea typeface="맑은 고딕" panose="020B0503020000020004" pitchFamily="50" charset="-127"/>
              </a:rPr>
              <a:t>한글문서서식</a:t>
            </a:r>
            <a:endParaRPr lang="en-US" altLang="ko-KR" dirty="0" smtClean="0">
              <a:latin typeface="맑은 고딕" panose="020B0503020000020004" pitchFamily="50" charset="-127"/>
              <a:ea typeface="맑은 고딕" panose="020B0503020000020004" pitchFamily="50" charset="-127"/>
            </a:endParaRPr>
          </a:p>
        </p:txBody>
      </p:sp>
      <p:sp>
        <p:nvSpPr>
          <p:cNvPr id="8" name="직사각형 7"/>
          <p:cNvSpPr/>
          <p:nvPr/>
        </p:nvSpPr>
        <p:spPr>
          <a:xfrm>
            <a:off x="183036" y="1711845"/>
            <a:ext cx="875561" cy="276999"/>
          </a:xfrm>
          <a:prstGeom prst="rect">
            <a:avLst/>
          </a:prstGeom>
        </p:spPr>
        <p:txBody>
          <a:bodyPr wrap="none" rtlCol="0">
            <a:spAutoFit/>
            <a:scene3d>
              <a:camera prst="orthographicFront"/>
              <a:lightRig rig="threePt" dir="t"/>
            </a:scene3d>
            <a:sp3d contourW="3810">
              <a:contourClr>
                <a:schemeClr val="bg1">
                  <a:lumMod val="50000"/>
                </a:schemeClr>
              </a:contourClr>
            </a:sp3d>
          </a:bodyPr>
          <a:lstStyle/>
          <a:p>
            <a:r>
              <a:rPr lang="en-US" altLang="ko-KR" sz="1200" b="1" dirty="0" smtClean="0">
                <a:solidFill>
                  <a:prstClr val="black"/>
                </a:solidFill>
                <a:latin typeface="맑은 고딕" panose="020B0503020000020004" pitchFamily="50" charset="-127"/>
                <a:ea typeface="맑은 고딕" panose="020B0503020000020004" pitchFamily="50" charset="-127"/>
              </a:rPr>
              <a:t>(PPT</a:t>
            </a:r>
            <a:r>
              <a:rPr lang="ko-KR" altLang="en-US" sz="1200" b="1" dirty="0" smtClean="0">
                <a:solidFill>
                  <a:prstClr val="black"/>
                </a:solidFill>
                <a:latin typeface="맑은 고딕" panose="020B0503020000020004" pitchFamily="50" charset="-127"/>
                <a:ea typeface="맑은 고딕" panose="020B0503020000020004" pitchFamily="50" charset="-127"/>
              </a:rPr>
              <a:t>샘플</a:t>
            </a:r>
            <a:r>
              <a:rPr lang="en-US" altLang="ko-KR" sz="1200" b="1" dirty="0" smtClean="0">
                <a:solidFill>
                  <a:prstClr val="black"/>
                </a:solidFill>
                <a:latin typeface="맑은 고딕" panose="020B0503020000020004" pitchFamily="50" charset="-127"/>
                <a:ea typeface="맑은 고딕" panose="020B0503020000020004" pitchFamily="50" charset="-127"/>
              </a:rPr>
              <a:t>)</a:t>
            </a:r>
            <a:endParaRPr lang="ko-KR" altLang="en-US" sz="1200" b="1" dirty="0" smtClean="0">
              <a:solidFill>
                <a:prstClr val="black"/>
              </a:solidFill>
              <a:latin typeface="맑은 고딕" panose="020B0503020000020004" pitchFamily="50" charset="-127"/>
              <a:ea typeface="맑은 고딕" panose="020B0503020000020004" pitchFamily="50" charset="-127"/>
            </a:endParaRPr>
          </a:p>
        </p:txBody>
      </p:sp>
      <p:sp>
        <p:nvSpPr>
          <p:cNvPr id="9" name="직사각형 8"/>
          <p:cNvSpPr/>
          <p:nvPr/>
        </p:nvSpPr>
        <p:spPr>
          <a:xfrm>
            <a:off x="8085353" y="5337212"/>
            <a:ext cx="1296144" cy="936104"/>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0" name="TextBox 9"/>
          <p:cNvSpPr txBox="1"/>
          <p:nvPr/>
        </p:nvSpPr>
        <p:spPr>
          <a:xfrm>
            <a:off x="173002" y="598108"/>
            <a:ext cx="1136850"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3. </a:t>
            </a:r>
            <a:r>
              <a:rPr lang="ko-KR" altLang="en-US" dirty="0" smtClean="0">
                <a:solidFill>
                  <a:srgbClr val="C00000"/>
                </a:solidFill>
                <a:latin typeface="맑은 고딕" panose="020B0503020000020004" pitchFamily="50" charset="-127"/>
                <a:ea typeface="맑은 고딕" panose="020B0503020000020004" pitchFamily="50" charset="-127"/>
              </a:rPr>
              <a:t>템플릿</a:t>
            </a:r>
            <a:endParaRPr lang="ko-KR" altLang="en-US" dirty="0" smtClean="0">
              <a:solidFill>
                <a:schemeClr val="bg1">
                  <a:lumMod val="50000"/>
                </a:schemeClr>
              </a:solidFill>
              <a:latin typeface="맑은 고딕" panose="020B0503020000020004" pitchFamily="50" charset="-127"/>
              <a:ea typeface="맑은 고딕" panose="020B0503020000020004" pitchFamily="50" charset="-127"/>
            </a:endParaRPr>
          </a:p>
        </p:txBody>
      </p:sp>
      <p:sp>
        <p:nvSpPr>
          <p:cNvPr id="11" name="TextBox 10"/>
          <p:cNvSpPr txBox="1"/>
          <p:nvPr/>
        </p:nvSpPr>
        <p:spPr>
          <a:xfrm>
            <a:off x="172998" y="2096852"/>
            <a:ext cx="1755665" cy="523220"/>
          </a:xfrm>
          <a:prstGeom prst="rect">
            <a:avLst/>
          </a:prstGeom>
        </p:spPr>
        <p:txBody>
          <a:bodyPr wrap="square" rtlCol="0">
            <a:spAutoFit/>
            <a:scene3d>
              <a:camera prst="orthographicFront"/>
              <a:lightRig rig="threePt" dir="t"/>
            </a:scene3d>
            <a:sp3d contourW="3810">
              <a:contourClr>
                <a:schemeClr val="tx1"/>
              </a:contourClr>
            </a:sp3d>
          </a:bodyPr>
          <a:lstStyle/>
          <a:p>
            <a:r>
              <a:rPr lang="en-US" altLang="ko-KR" sz="1400" dirty="0" smtClean="0">
                <a:latin typeface="맑은 고딕" panose="020B0503020000020004" pitchFamily="50" charset="-127"/>
                <a:ea typeface="맑은 고딕" panose="020B0503020000020004" pitchFamily="50" charset="-127"/>
                <a:hlinkClick r:id="rId3"/>
              </a:rPr>
              <a:t>http://hangeul.naver.com/document</a:t>
            </a:r>
            <a:endParaRPr lang="ko-KR" altLang="en-US" sz="1400" dirty="0" smtClean="0">
              <a:latin typeface="맑은 고딕" panose="020B0503020000020004" pitchFamily="50" charset="-127"/>
              <a:ea typeface="맑은 고딕" panose="020B0503020000020004" pitchFamily="50" charset="-127"/>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2360715" y="800708"/>
            <a:ext cx="7236804" cy="5564146"/>
          </a:xfrm>
          <a:prstGeom prst="rect">
            <a:avLst/>
          </a:prstGeom>
          <a:noFill/>
          <a:ln w="9525">
            <a:noFill/>
            <a:miter lim="800000"/>
            <a:headEnd/>
            <a:tailEnd/>
          </a:ln>
        </p:spPr>
      </p:pic>
      <p:sp>
        <p:nvSpPr>
          <p:cNvPr id="4" name="TextBox 3"/>
          <p:cNvSpPr txBox="1"/>
          <p:nvPr/>
        </p:nvSpPr>
        <p:spPr>
          <a:xfrm>
            <a:off x="172998" y="1124754"/>
            <a:ext cx="1569660" cy="646331"/>
          </a:xfrm>
          <a:prstGeom prst="rect">
            <a:avLst/>
          </a:prstGeom>
        </p:spPr>
        <p:txBody>
          <a:bodyPr wrap="none" rtlCol="0">
            <a:spAutoFit/>
            <a:scene3d>
              <a:camera prst="orthographicFront"/>
              <a:lightRig rig="threePt" dir="t"/>
            </a:scene3d>
            <a:sp3d contourW="3810">
              <a:contourClr>
                <a:schemeClr val="tx1"/>
              </a:contourClr>
            </a:sp3d>
          </a:bodyPr>
          <a:lstStyle/>
          <a:p>
            <a:r>
              <a:rPr lang="ko-KR" altLang="en-US" dirty="0" err="1" smtClean="0">
                <a:latin typeface="맑은 고딕" panose="020B0503020000020004" pitchFamily="50" charset="-127"/>
                <a:ea typeface="맑은 고딕" panose="020B0503020000020004" pitchFamily="50" charset="-127"/>
              </a:rPr>
              <a:t>네이버</a:t>
            </a:r>
            <a:endParaRPr lang="ko-KR" altLang="en-US" dirty="0" smtClean="0">
              <a:latin typeface="맑은 고딕" panose="020B0503020000020004" pitchFamily="50" charset="-127"/>
              <a:ea typeface="맑은 고딕" panose="020B0503020000020004" pitchFamily="50" charset="-127"/>
            </a:endParaRPr>
          </a:p>
          <a:p>
            <a:r>
              <a:rPr lang="ko-KR" altLang="en-US" dirty="0" smtClean="0">
                <a:latin typeface="맑은 고딕" panose="020B0503020000020004" pitchFamily="50" charset="-127"/>
                <a:ea typeface="맑은 고딕" panose="020B0503020000020004" pitchFamily="50" charset="-127"/>
              </a:rPr>
              <a:t>한글문서서식</a:t>
            </a:r>
          </a:p>
        </p:txBody>
      </p:sp>
      <p:sp>
        <p:nvSpPr>
          <p:cNvPr id="5" name="직사각형 4"/>
          <p:cNvSpPr/>
          <p:nvPr/>
        </p:nvSpPr>
        <p:spPr>
          <a:xfrm>
            <a:off x="183036" y="1711845"/>
            <a:ext cx="875561" cy="276999"/>
          </a:xfrm>
          <a:prstGeom prst="rect">
            <a:avLst/>
          </a:prstGeom>
        </p:spPr>
        <p:txBody>
          <a:bodyPr wrap="none" rtlCol="0">
            <a:spAutoFit/>
            <a:scene3d>
              <a:camera prst="orthographicFront"/>
              <a:lightRig rig="threePt" dir="t"/>
            </a:scene3d>
            <a:sp3d contourW="3810">
              <a:contourClr>
                <a:schemeClr val="bg1">
                  <a:lumMod val="50000"/>
                </a:schemeClr>
              </a:contourClr>
            </a:sp3d>
          </a:bodyPr>
          <a:lstStyle/>
          <a:p>
            <a:r>
              <a:rPr lang="en-US" altLang="ko-KR" sz="1200" b="1" dirty="0" smtClean="0">
                <a:solidFill>
                  <a:prstClr val="black"/>
                </a:solidFill>
                <a:latin typeface="맑은 고딕" panose="020B0503020000020004" pitchFamily="50" charset="-127"/>
                <a:ea typeface="맑은 고딕" panose="020B0503020000020004" pitchFamily="50" charset="-127"/>
              </a:rPr>
              <a:t>(PPT</a:t>
            </a:r>
            <a:r>
              <a:rPr lang="ko-KR" altLang="en-US" sz="1200" b="1" dirty="0" smtClean="0">
                <a:solidFill>
                  <a:prstClr val="black"/>
                </a:solidFill>
                <a:latin typeface="맑은 고딕" panose="020B0503020000020004" pitchFamily="50" charset="-127"/>
                <a:ea typeface="맑은 고딕" panose="020B0503020000020004" pitchFamily="50" charset="-127"/>
              </a:rPr>
              <a:t>샘플</a:t>
            </a:r>
            <a:r>
              <a:rPr lang="en-US" altLang="ko-KR" sz="1200" b="1" dirty="0" smtClean="0">
                <a:solidFill>
                  <a:prstClr val="black"/>
                </a:solidFill>
                <a:latin typeface="맑은 고딕" panose="020B0503020000020004" pitchFamily="50" charset="-127"/>
                <a:ea typeface="맑은 고딕" panose="020B0503020000020004" pitchFamily="50" charset="-127"/>
              </a:rPr>
              <a:t>)</a:t>
            </a:r>
            <a:endParaRPr lang="ko-KR" altLang="en-US" sz="1200" b="1" dirty="0" smtClean="0">
              <a:solidFill>
                <a:prstClr val="black"/>
              </a:solidFill>
              <a:latin typeface="맑은 고딕" panose="020B0503020000020004" pitchFamily="50" charset="-127"/>
              <a:ea typeface="맑은 고딕" panose="020B0503020000020004" pitchFamily="50" charset="-127"/>
            </a:endParaRPr>
          </a:p>
        </p:txBody>
      </p:sp>
      <p:sp>
        <p:nvSpPr>
          <p:cNvPr id="6" name="TextBox 5"/>
          <p:cNvSpPr txBox="1"/>
          <p:nvPr/>
        </p:nvSpPr>
        <p:spPr>
          <a:xfrm>
            <a:off x="173002" y="598108"/>
            <a:ext cx="1136850"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3. </a:t>
            </a:r>
            <a:r>
              <a:rPr lang="ko-KR" altLang="en-US" dirty="0" smtClean="0">
                <a:solidFill>
                  <a:srgbClr val="C00000"/>
                </a:solidFill>
                <a:latin typeface="맑은 고딕" panose="020B0503020000020004" pitchFamily="50" charset="-127"/>
                <a:ea typeface="맑은 고딕" panose="020B0503020000020004" pitchFamily="50" charset="-127"/>
              </a:rPr>
              <a:t>템플릿</a:t>
            </a:r>
            <a:endParaRPr lang="ko-KR" altLang="en-US" dirty="0" smtClean="0">
              <a:solidFill>
                <a:schemeClr val="bg1">
                  <a:lumMod val="50000"/>
                </a:schemeClr>
              </a:solidFill>
              <a:latin typeface="맑은 고딕" panose="020B0503020000020004" pitchFamily="50" charset="-127"/>
              <a:ea typeface="맑은 고딕" panose="020B0503020000020004" pitchFamily="50" charset="-127"/>
            </a:endParaRPr>
          </a:p>
        </p:txBody>
      </p:sp>
      <p:sp>
        <p:nvSpPr>
          <p:cNvPr id="7" name="TextBox 6"/>
          <p:cNvSpPr txBox="1"/>
          <p:nvPr/>
        </p:nvSpPr>
        <p:spPr>
          <a:xfrm>
            <a:off x="172998" y="2096852"/>
            <a:ext cx="1755665" cy="523220"/>
          </a:xfrm>
          <a:prstGeom prst="rect">
            <a:avLst/>
          </a:prstGeom>
        </p:spPr>
        <p:txBody>
          <a:bodyPr wrap="square" rtlCol="0">
            <a:spAutoFit/>
            <a:scene3d>
              <a:camera prst="orthographicFront"/>
              <a:lightRig rig="threePt" dir="t"/>
            </a:scene3d>
            <a:sp3d contourW="3810">
              <a:contourClr>
                <a:schemeClr val="tx1"/>
              </a:contourClr>
            </a:sp3d>
          </a:bodyPr>
          <a:lstStyle/>
          <a:p>
            <a:r>
              <a:rPr lang="en-US" altLang="ko-KR" sz="1400" dirty="0" smtClean="0">
                <a:latin typeface="맑은 고딕" panose="020B0503020000020004" pitchFamily="50" charset="-127"/>
                <a:ea typeface="맑은 고딕" panose="020B0503020000020004" pitchFamily="50" charset="-127"/>
                <a:hlinkClick r:id="rId3"/>
              </a:rPr>
              <a:t>http://hangeul.naver.com/document</a:t>
            </a:r>
            <a:endParaRPr lang="ko-KR" altLang="en-US" sz="1400" dirty="0" smtClean="0">
              <a:latin typeface="맑은 고딕" panose="020B0503020000020004" pitchFamily="50" charset="-127"/>
              <a:ea typeface="맑은 고딕" panose="020B0503020000020004" pitchFamily="50" charset="-127"/>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14"/>
          <p:cNvSpPr>
            <a:spLocks noChangeArrowheads="1"/>
          </p:cNvSpPr>
          <p:nvPr/>
        </p:nvSpPr>
        <p:spPr bwMode="auto">
          <a:xfrm>
            <a:off x="4934289" y="795243"/>
            <a:ext cx="4392488" cy="523220"/>
          </a:xfrm>
          <a:prstGeom prst="rect">
            <a:avLst/>
          </a:prstGeom>
          <a:noFill/>
          <a:ln w="9525">
            <a:noFill/>
            <a:miter lim="800000"/>
            <a:headEnd/>
            <a:tailEnd/>
          </a:ln>
        </p:spPr>
        <p:txBody>
          <a:bodyPr anchor="ctr">
            <a:spAutoFit/>
            <a:scene3d>
              <a:camera prst="orthographicFront"/>
              <a:lightRig rig="soft" dir="tl">
                <a:rot lat="0" lon="0" rev="0"/>
              </a:lightRig>
            </a:scene3d>
            <a:sp3d extrusionH="57150" contourW="44450" prstMaterial="matte">
              <a:bevelT w="0" h="57150" prst="artDeco"/>
              <a:extrusionClr>
                <a:schemeClr val="bg1"/>
              </a:extrusionClr>
              <a:contourClr>
                <a:schemeClr val="bg1"/>
              </a:contourClr>
            </a:sp3d>
          </a:bodyPr>
          <a:lstStyle/>
          <a:p>
            <a:pPr marL="273050" indent="-273050" eaLnBrk="0" hangingPunct="0">
              <a:buClr>
                <a:srgbClr val="000000"/>
              </a:buClr>
              <a:buSzPct val="120000"/>
              <a:tabLst>
                <a:tab pos="5648325" algn="l"/>
              </a:tabLst>
              <a:defRPr/>
            </a:pPr>
            <a:r>
              <a:rPr lang="ko-KR" altLang="en-US" sz="2800" kern="0" spc="-150" dirty="0">
                <a:ln w="11430"/>
                <a:solidFill>
                  <a:prstClr val="black">
                    <a:lumMod val="85000"/>
                    <a:lumOff val="15000"/>
                  </a:prstClr>
                </a:solidFill>
                <a:latin typeface="맑은 고딕" panose="020B0503020000020004" pitchFamily="50" charset="-127"/>
                <a:ea typeface="맑은 고딕" panose="020B0503020000020004" pitchFamily="50" charset="-127"/>
                <a:cs typeface="Arial" pitchFamily="34" charset="0"/>
              </a:rPr>
              <a:t>서식 복사하여 사용하세요</a:t>
            </a:r>
          </a:p>
        </p:txBody>
      </p:sp>
      <p:sp>
        <p:nvSpPr>
          <p:cNvPr id="4" name="TextBox 3"/>
          <p:cNvSpPr txBox="1"/>
          <p:nvPr/>
        </p:nvSpPr>
        <p:spPr>
          <a:xfrm>
            <a:off x="4877833" y="1880828"/>
            <a:ext cx="4232920" cy="784830"/>
          </a:xfrm>
          <a:prstGeom prst="rect">
            <a:avLst/>
          </a:prstGeom>
          <a:noFill/>
        </p:spPr>
        <p:txBody>
          <a:bodyPr>
            <a:spAutoFit/>
            <a:scene3d>
              <a:camera prst="orthographicFront"/>
              <a:lightRig rig="threePt" dir="t"/>
            </a:scene3d>
            <a:sp3d contourW="38100">
              <a:bevelT w="1270"/>
              <a:contourClr>
                <a:schemeClr val="bg1"/>
              </a:contourClr>
            </a:sp3d>
          </a:bodyPr>
          <a:lstStyle/>
          <a:p>
            <a:pPr>
              <a:lnSpc>
                <a:spcPts val="5400"/>
              </a:lnSpc>
              <a:defRPr/>
            </a:pPr>
            <a:r>
              <a:rPr lang="ko-KR" altLang="en-US" sz="2800" spc="-150" dirty="0">
                <a:solidFill>
                  <a:srgbClr val="1F497D">
                    <a:lumMod val="75000"/>
                  </a:srgbClr>
                </a:solidFill>
                <a:effectLst>
                  <a:outerShdw blurRad="50800" dist="50800" dir="5400000" algn="ctr" rotWithShape="0">
                    <a:srgbClr val="000000">
                      <a:alpha val="30000"/>
                    </a:srgbClr>
                  </a:outerShdw>
                </a:effectLst>
                <a:latin typeface="맑은 고딕" panose="020B0503020000020004" pitchFamily="50" charset="-127"/>
                <a:ea typeface="맑은 고딕" panose="020B0503020000020004" pitchFamily="50" charset="-127"/>
              </a:rPr>
              <a:t>서식 복사하여 사용하세요</a:t>
            </a:r>
          </a:p>
        </p:txBody>
      </p:sp>
      <p:sp>
        <p:nvSpPr>
          <p:cNvPr id="5" name="TextBox 4"/>
          <p:cNvSpPr txBox="1"/>
          <p:nvPr/>
        </p:nvSpPr>
        <p:spPr>
          <a:xfrm>
            <a:off x="4934289" y="1368061"/>
            <a:ext cx="4875053" cy="523220"/>
          </a:xfrm>
          <a:prstGeom prst="rect">
            <a:avLst/>
          </a:prstGeom>
          <a:noFill/>
        </p:spPr>
        <p:txBody>
          <a:bodyPr wrap="none">
            <a:spAutoFit/>
            <a:scene3d>
              <a:camera prst="orthographicFront"/>
              <a:lightRig rig="threePt" dir="t"/>
            </a:scene3d>
            <a:sp3d contourW="44450">
              <a:bevelT w="1270"/>
              <a:contourClr>
                <a:schemeClr val="bg1"/>
              </a:contourClr>
            </a:sp3d>
          </a:bodyPr>
          <a:lstStyle/>
          <a:p>
            <a:pPr>
              <a:defRPr/>
            </a:pPr>
            <a:r>
              <a:rPr lang="ko-KR" altLang="en-US" sz="2800" spc="300" dirty="0">
                <a:solidFill>
                  <a:prstClr val="black"/>
                </a:solidFill>
                <a:effectLst>
                  <a:outerShdw blurRad="50800" dist="50800" dir="5400000" algn="ctr" rotWithShape="0">
                    <a:srgbClr val="000000">
                      <a:alpha val="42000"/>
                    </a:srgbClr>
                  </a:outerShdw>
                </a:effectLst>
                <a:latin typeface="맑은 고딕" panose="020B0503020000020004" pitchFamily="50" charset="-127"/>
                <a:ea typeface="맑은 고딕" panose="020B0503020000020004" pitchFamily="50" charset="-127"/>
              </a:rPr>
              <a:t>서식 복사하여 사용하세요</a:t>
            </a:r>
          </a:p>
        </p:txBody>
      </p:sp>
      <p:sp>
        <p:nvSpPr>
          <p:cNvPr id="6" name="TextBox 5"/>
          <p:cNvSpPr txBox="1"/>
          <p:nvPr/>
        </p:nvSpPr>
        <p:spPr>
          <a:xfrm>
            <a:off x="4934289" y="2699777"/>
            <a:ext cx="4124847" cy="523220"/>
          </a:xfrm>
          <a:prstGeom prst="rect">
            <a:avLst/>
          </a:prstGeom>
          <a:noFill/>
        </p:spPr>
        <p:txBody>
          <a:bodyPr wrap="none">
            <a:spAutoFit/>
            <a:scene3d>
              <a:camera prst="orthographicFront"/>
              <a:lightRig rig="threePt" dir="t"/>
            </a:scene3d>
            <a:sp3d>
              <a:bevelT w="1270"/>
              <a:contourClr>
                <a:schemeClr val="bg1"/>
              </a:contourClr>
            </a:sp3d>
          </a:bodyPr>
          <a:lstStyle/>
          <a:p>
            <a:pPr>
              <a:defRPr/>
            </a:pPr>
            <a:r>
              <a:rPr lang="ko-KR" altLang="en-US" sz="2800" spc="-150" dirty="0">
                <a:solidFill>
                  <a:srgbClr val="0070C0"/>
                </a:solidFill>
                <a:effectLst>
                  <a:outerShdw blurRad="50800" dist="50800" dir="5400000" algn="ctr" rotWithShape="0">
                    <a:srgbClr val="000000">
                      <a:alpha val="30000"/>
                    </a:srgbClr>
                  </a:outerShdw>
                </a:effectLst>
                <a:latin typeface="맑은 고딕" panose="020B0503020000020004" pitchFamily="50" charset="-127"/>
                <a:ea typeface="맑은 고딕" panose="020B0503020000020004" pitchFamily="50" charset="-127"/>
              </a:rPr>
              <a:t>서식 복사하여 사용하세요</a:t>
            </a:r>
          </a:p>
        </p:txBody>
      </p:sp>
      <p:sp>
        <p:nvSpPr>
          <p:cNvPr id="7" name="TextBox 6"/>
          <p:cNvSpPr txBox="1"/>
          <p:nvPr/>
        </p:nvSpPr>
        <p:spPr>
          <a:xfrm>
            <a:off x="4934289" y="3966902"/>
            <a:ext cx="4124847" cy="523220"/>
          </a:xfrm>
          <a:prstGeom prst="rect">
            <a:avLst/>
          </a:prstGeom>
          <a:noFill/>
        </p:spPr>
        <p:txBody>
          <a:bodyPr wrap="none">
            <a:spAutoFit/>
            <a:scene3d>
              <a:camera prst="orthographicFront"/>
              <a:lightRig rig="threePt" dir="t"/>
            </a:scene3d>
            <a:sp3d>
              <a:bevelT w="1270"/>
              <a:contourClr>
                <a:schemeClr val="bg1"/>
              </a:contourClr>
            </a:sp3d>
          </a:bodyPr>
          <a:lstStyle/>
          <a:p>
            <a:pPr>
              <a:defRPr/>
            </a:pPr>
            <a:r>
              <a:rPr lang="ko-KR" altLang="en-US" sz="2800" spc="-150" dirty="0">
                <a:solidFill>
                  <a:schemeClr val="tx2">
                    <a:lumMod val="75000"/>
                  </a:schemeClr>
                </a:solidFill>
                <a:effectLst>
                  <a:outerShdw blurRad="50800" dist="50800" dir="5400000" algn="ctr" rotWithShape="0">
                    <a:srgbClr val="000000">
                      <a:alpha val="23000"/>
                    </a:srgbClr>
                  </a:outerShdw>
                </a:effectLst>
                <a:latin typeface="맑은 고딕" panose="020B0503020000020004" pitchFamily="50" charset="-127"/>
                <a:ea typeface="맑은 고딕" panose="020B0503020000020004" pitchFamily="50" charset="-127"/>
              </a:rPr>
              <a:t>서식 복사하여 사용하세요</a:t>
            </a:r>
          </a:p>
        </p:txBody>
      </p:sp>
      <p:sp>
        <p:nvSpPr>
          <p:cNvPr id="8" name="TextBox 7"/>
          <p:cNvSpPr txBox="1"/>
          <p:nvPr/>
        </p:nvSpPr>
        <p:spPr>
          <a:xfrm>
            <a:off x="4934289" y="3278196"/>
            <a:ext cx="4392488" cy="695062"/>
          </a:xfrm>
          <a:prstGeom prst="rect">
            <a:avLst/>
          </a:prstGeom>
          <a:noFill/>
        </p:spPr>
        <p:txBody>
          <a:bodyPr>
            <a:spAutoFit/>
            <a:scene3d>
              <a:camera prst="orthographicFront"/>
              <a:lightRig rig="threePt" dir="t"/>
            </a:scene3d>
            <a:sp3d contourW="31750">
              <a:bevelT w="1270"/>
              <a:contourClr>
                <a:schemeClr val="bg1"/>
              </a:contourClr>
            </a:sp3d>
          </a:bodyPr>
          <a:lstStyle/>
          <a:p>
            <a:pPr>
              <a:lnSpc>
                <a:spcPts val="4700"/>
              </a:lnSpc>
              <a:defRPr/>
            </a:pPr>
            <a:r>
              <a:rPr lang="ko-KR" altLang="en-US" sz="2800" spc="-150" dirty="0">
                <a:solidFill>
                  <a:srgbClr val="1F497D">
                    <a:lumMod val="50000"/>
                  </a:srgbClr>
                </a:solidFill>
                <a:effectLst>
                  <a:outerShdw blurRad="50800" dist="50800" dir="5400000" algn="ctr" rotWithShape="0">
                    <a:srgbClr val="000000">
                      <a:alpha val="30000"/>
                    </a:srgbClr>
                  </a:outerShdw>
                </a:effectLst>
                <a:latin typeface="맑은 고딕" panose="020B0503020000020004" pitchFamily="50" charset="-127"/>
                <a:ea typeface="맑은 고딕" panose="020B0503020000020004" pitchFamily="50" charset="-127"/>
              </a:rPr>
              <a:t>서식 복사하여 사용하세요</a:t>
            </a:r>
          </a:p>
        </p:txBody>
      </p:sp>
      <p:sp>
        <p:nvSpPr>
          <p:cNvPr id="9" name="직사각형 8"/>
          <p:cNvSpPr>
            <a:spLocks noChangeArrowheads="1"/>
          </p:cNvSpPr>
          <p:nvPr/>
        </p:nvSpPr>
        <p:spPr bwMode="auto">
          <a:xfrm>
            <a:off x="4934290" y="4576099"/>
            <a:ext cx="4392488" cy="523220"/>
          </a:xfrm>
          <a:prstGeom prst="rect">
            <a:avLst/>
          </a:prstGeom>
          <a:noFill/>
          <a:ln w="9525">
            <a:noFill/>
            <a:miter lim="800000"/>
            <a:headEnd/>
            <a:tailEnd/>
          </a:ln>
        </p:spPr>
        <p:txBody>
          <a:bodyPr anchor="ctr">
            <a:spAutoFit/>
            <a:scene3d>
              <a:camera prst="orthographicFront"/>
              <a:lightRig rig="soft" dir="tl">
                <a:rot lat="0" lon="0" rev="0"/>
              </a:lightRig>
            </a:scene3d>
            <a:sp3d extrusionH="57150" contourW="44450" prstMaterial="matte">
              <a:bevelT w="0" h="57150" prst="artDeco"/>
              <a:extrusionClr>
                <a:schemeClr val="bg1"/>
              </a:extrusionClr>
              <a:contourClr>
                <a:schemeClr val="bg1"/>
              </a:contourClr>
            </a:sp3d>
          </a:bodyPr>
          <a:lstStyle/>
          <a:p>
            <a:pPr marL="273050" indent="-273050" eaLnBrk="0" hangingPunct="0">
              <a:buClr>
                <a:srgbClr val="000000"/>
              </a:buClr>
              <a:buSzPct val="120000"/>
              <a:tabLst>
                <a:tab pos="5648325" algn="l"/>
              </a:tabLst>
              <a:defRPr/>
            </a:pPr>
            <a:r>
              <a:rPr lang="ko-KR" altLang="en-US" sz="2800" kern="0" spc="-150" dirty="0">
                <a:ln w="11430"/>
                <a:gradFill>
                  <a:gsLst>
                    <a:gs pos="0">
                      <a:srgbClr val="1F497D">
                        <a:lumMod val="50000"/>
                      </a:srgbClr>
                    </a:gs>
                    <a:gs pos="100000">
                      <a:srgbClr val="1F497D">
                        <a:lumMod val="60000"/>
                        <a:lumOff val="40000"/>
                      </a:srgbClr>
                    </a:gs>
                  </a:gsLst>
                  <a:lin ang="5400000" scaled="1"/>
                </a:gradFill>
                <a:latin typeface="맑은 고딕" panose="020B0503020000020004" pitchFamily="50" charset="-127"/>
                <a:ea typeface="맑은 고딕" panose="020B0503020000020004" pitchFamily="50" charset="-127"/>
                <a:cs typeface="Arial" pitchFamily="34" charset="0"/>
              </a:rPr>
              <a:t>서식 복사하여 사용하세요</a:t>
            </a:r>
          </a:p>
        </p:txBody>
      </p:sp>
      <p:sp>
        <p:nvSpPr>
          <p:cNvPr id="10" name="직사각형 14"/>
          <p:cNvSpPr>
            <a:spLocks noChangeArrowheads="1"/>
          </p:cNvSpPr>
          <p:nvPr/>
        </p:nvSpPr>
        <p:spPr bwMode="auto">
          <a:xfrm>
            <a:off x="4934289" y="5154518"/>
            <a:ext cx="4464496" cy="523220"/>
          </a:xfrm>
          <a:prstGeom prst="rect">
            <a:avLst/>
          </a:prstGeom>
          <a:noFill/>
          <a:ln w="9525">
            <a:noFill/>
            <a:miter lim="800000"/>
            <a:headEnd/>
            <a:tailEnd/>
          </a:ln>
        </p:spPr>
        <p:txBody>
          <a:bodyPr anchor="ctr">
            <a:spAutoFit/>
            <a:scene3d>
              <a:camera prst="orthographicFront"/>
              <a:lightRig rig="soft" dir="tl">
                <a:rot lat="0" lon="0" rev="0"/>
              </a:lightRig>
            </a:scene3d>
            <a:sp3d extrusionH="57150" contourW="82550" prstMaterial="matte">
              <a:bevelT w="0" h="57150" prst="artDeco"/>
              <a:extrusionClr>
                <a:schemeClr val="bg1"/>
              </a:extrusionClr>
              <a:contourClr>
                <a:schemeClr val="bg1"/>
              </a:contourClr>
            </a:sp3d>
          </a:bodyPr>
          <a:lstStyle/>
          <a:p>
            <a:pPr marL="273050" indent="-273050" eaLnBrk="0" hangingPunct="0">
              <a:buClr>
                <a:srgbClr val="000000"/>
              </a:buClr>
              <a:buSzPct val="120000"/>
              <a:tabLst>
                <a:tab pos="5648325" algn="l"/>
              </a:tabLst>
              <a:defRPr/>
            </a:pPr>
            <a:r>
              <a:rPr lang="ko-KR" altLang="en-US" sz="2800" kern="0" spc="-150" dirty="0">
                <a:ln w="11430"/>
                <a:gradFill flip="none" rotWithShape="1">
                  <a:gsLst>
                    <a:gs pos="0">
                      <a:srgbClr val="0051BC"/>
                    </a:gs>
                    <a:gs pos="50000">
                      <a:srgbClr val="0068E6"/>
                    </a:gs>
                    <a:gs pos="100000">
                      <a:srgbClr val="82BAFE"/>
                    </a:gs>
                  </a:gsLst>
                  <a:lin ang="5400000" scaled="1"/>
                  <a:tileRect/>
                </a:gradFill>
                <a:latin typeface="맑은 고딕" panose="020B0503020000020004" pitchFamily="50" charset="-127"/>
                <a:ea typeface="맑은 고딕" panose="020B0503020000020004" pitchFamily="50" charset="-127"/>
                <a:cs typeface="Arial" pitchFamily="34" charset="0"/>
              </a:rPr>
              <a:t>서식 복사하여 사용하세요</a:t>
            </a:r>
          </a:p>
        </p:txBody>
      </p:sp>
      <p:sp>
        <p:nvSpPr>
          <p:cNvPr id="11" name="TextBox 10"/>
          <p:cNvSpPr txBox="1"/>
          <p:nvPr/>
        </p:nvSpPr>
        <p:spPr>
          <a:xfrm>
            <a:off x="4934289" y="5760549"/>
            <a:ext cx="4124847" cy="523220"/>
          </a:xfrm>
          <a:prstGeom prst="rect">
            <a:avLst/>
          </a:prstGeom>
          <a:noFill/>
        </p:spPr>
        <p:txBody>
          <a:bodyPr wrap="none">
            <a:spAutoFit/>
            <a:scene3d>
              <a:camera prst="orthographicFront"/>
              <a:lightRig rig="threePt" dir="t"/>
            </a:scene3d>
            <a:sp3d contourW="44450">
              <a:bevelT w="1270"/>
              <a:contourClr>
                <a:schemeClr val="bg1"/>
              </a:contourClr>
            </a:sp3d>
          </a:bodyPr>
          <a:lstStyle/>
          <a:p>
            <a:pPr>
              <a:defRPr/>
            </a:pPr>
            <a:r>
              <a:rPr lang="ko-KR" altLang="en-US" sz="2800" spc="-150" dirty="0">
                <a:gradFill>
                  <a:gsLst>
                    <a:gs pos="0">
                      <a:srgbClr val="1F497D">
                        <a:lumMod val="50000"/>
                      </a:srgbClr>
                    </a:gs>
                    <a:gs pos="49000">
                      <a:srgbClr val="00B0F0"/>
                    </a:gs>
                  </a:gsLst>
                  <a:lin ang="5400000" scaled="0"/>
                </a:gradFill>
                <a:effectLst>
                  <a:outerShdw blurRad="50800" dist="50800" dir="5400000" algn="ctr" rotWithShape="0">
                    <a:srgbClr val="000000">
                      <a:alpha val="42000"/>
                    </a:srgbClr>
                  </a:outerShdw>
                </a:effectLst>
                <a:latin typeface="맑은 고딕" panose="020B0503020000020004" pitchFamily="50" charset="-127"/>
                <a:ea typeface="맑은 고딕" panose="020B0503020000020004" pitchFamily="50" charset="-127"/>
              </a:rPr>
              <a:t>서식 복사하여 사용하세요</a:t>
            </a:r>
          </a:p>
        </p:txBody>
      </p:sp>
      <p:sp>
        <p:nvSpPr>
          <p:cNvPr id="13" name="TextBox 12"/>
          <p:cNvSpPr txBox="1"/>
          <p:nvPr/>
        </p:nvSpPr>
        <p:spPr>
          <a:xfrm>
            <a:off x="272480" y="806199"/>
            <a:ext cx="4124847" cy="523220"/>
          </a:xfrm>
          <a:prstGeom prst="rect">
            <a:avLst/>
          </a:prstGeom>
          <a:noFill/>
        </p:spPr>
        <p:txBody>
          <a:bodyPr wrap="none">
            <a:spAutoFit/>
            <a:scene3d>
              <a:camera prst="orthographicFront"/>
              <a:lightRig rig="threePt" dir="t"/>
            </a:scene3d>
            <a:sp3d>
              <a:bevelT w="1270"/>
              <a:contourClr>
                <a:schemeClr val="bg1"/>
              </a:contourClr>
            </a:sp3d>
          </a:bodyPr>
          <a:lstStyle/>
          <a:p>
            <a:pPr>
              <a:defRPr/>
            </a:pPr>
            <a:r>
              <a:rPr lang="ko-KR" altLang="en-US" sz="2800" spc="-150" dirty="0">
                <a:solidFill>
                  <a:prstClr val="white"/>
                </a:soli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서식 복사하여 사용하세요</a:t>
            </a:r>
          </a:p>
        </p:txBody>
      </p:sp>
      <p:sp>
        <p:nvSpPr>
          <p:cNvPr id="15" name="TextBox 14"/>
          <p:cNvSpPr txBox="1"/>
          <p:nvPr/>
        </p:nvSpPr>
        <p:spPr>
          <a:xfrm>
            <a:off x="272480" y="1396465"/>
            <a:ext cx="4124847" cy="523220"/>
          </a:xfrm>
          <a:prstGeom prst="rect">
            <a:avLst/>
          </a:prstGeom>
          <a:noFill/>
        </p:spPr>
        <p:txBody>
          <a:bodyPr wrap="none">
            <a:spAutoFit/>
            <a:scene3d>
              <a:camera prst="orthographicFront"/>
              <a:lightRig rig="threePt" dir="t"/>
            </a:scene3d>
            <a:sp3d>
              <a:bevelT w="1270"/>
              <a:contourClr>
                <a:schemeClr val="bg1"/>
              </a:contourClr>
            </a:sp3d>
          </a:bodyPr>
          <a:lstStyle/>
          <a:p>
            <a:pPr>
              <a:defRPr/>
            </a:pPr>
            <a:r>
              <a:rPr lang="ko-KR" altLang="en-US" sz="2800" spc="-150" dirty="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서식 복사하여 사용하세요</a:t>
            </a:r>
          </a:p>
        </p:txBody>
      </p:sp>
      <p:sp>
        <p:nvSpPr>
          <p:cNvPr id="16" name="직사각형 14"/>
          <p:cNvSpPr>
            <a:spLocks noChangeArrowheads="1"/>
          </p:cNvSpPr>
          <p:nvPr/>
        </p:nvSpPr>
        <p:spPr bwMode="auto">
          <a:xfrm>
            <a:off x="272480" y="2017509"/>
            <a:ext cx="4392488" cy="523220"/>
          </a:xfrm>
          <a:prstGeom prst="rect">
            <a:avLst/>
          </a:prstGeom>
          <a:noFill/>
          <a:ln w="9525">
            <a:noFill/>
            <a:miter lim="800000"/>
            <a:headEnd/>
            <a:tailEnd/>
          </a:ln>
        </p:spPr>
        <p:txBody>
          <a:bodyPr anchor="ctr">
            <a:spAutoFit/>
            <a:scene3d>
              <a:camera prst="orthographicFront"/>
              <a:lightRig rig="soft" dir="tl">
                <a:rot lat="0" lon="0" rev="0"/>
              </a:lightRig>
            </a:scene3d>
            <a:sp3d extrusionH="57150" prstMaterial="matte">
              <a:bevelT w="0" h="57150" prst="artDeco"/>
              <a:extrusionClr>
                <a:schemeClr val="bg1"/>
              </a:extrusionClr>
              <a:contourClr>
                <a:schemeClr val="bg1"/>
              </a:contourClr>
            </a:sp3d>
          </a:bodyPr>
          <a:lstStyle/>
          <a:p>
            <a:pPr marL="273050" indent="-273050" eaLnBrk="0" hangingPunct="0">
              <a:buClr>
                <a:srgbClr val="000000"/>
              </a:buClr>
              <a:buSzPct val="120000"/>
              <a:tabLst>
                <a:tab pos="5648325" algn="l"/>
              </a:tabLst>
              <a:defRPr/>
            </a:pPr>
            <a:r>
              <a:rPr lang="ko-KR" altLang="en-US" sz="2800" kern="0" spc="-150" dirty="0">
                <a:ln w="11430"/>
                <a:solidFill>
                  <a:prstClr val="white"/>
                </a:solidFill>
                <a:latin typeface="맑은 고딕" panose="020B0503020000020004" pitchFamily="50" charset="-127"/>
                <a:ea typeface="맑은 고딕" panose="020B0503020000020004" pitchFamily="50" charset="-127"/>
                <a:cs typeface="Arial" pitchFamily="34" charset="0"/>
              </a:rPr>
              <a:t>서식 복사하여 사용하세요</a:t>
            </a:r>
          </a:p>
        </p:txBody>
      </p:sp>
      <p:sp>
        <p:nvSpPr>
          <p:cNvPr id="17" name="TextBox 16"/>
          <p:cNvSpPr txBox="1"/>
          <p:nvPr/>
        </p:nvSpPr>
        <p:spPr>
          <a:xfrm>
            <a:off x="272480" y="2576997"/>
            <a:ext cx="4124847" cy="523220"/>
          </a:xfrm>
          <a:prstGeom prst="rect">
            <a:avLst/>
          </a:prstGeom>
          <a:noFill/>
        </p:spPr>
        <p:txBody>
          <a:bodyPr wrap="none">
            <a:spAutoFit/>
            <a:scene3d>
              <a:camera prst="orthographicFront"/>
              <a:lightRig rig="threePt" dir="t"/>
            </a:scene3d>
            <a:sp3d>
              <a:bevelT w="1270"/>
              <a:contourClr>
                <a:schemeClr val="bg1"/>
              </a:contourClr>
            </a:sp3d>
          </a:bodyPr>
          <a:lstStyle/>
          <a:p>
            <a:pPr>
              <a:defRPr/>
            </a:pPr>
            <a:r>
              <a:rPr lang="ko-KR" altLang="en-US" sz="2800" spc="-150" dirty="0">
                <a:solidFill>
                  <a:prstClr val="white"/>
                </a:solidFill>
                <a:effectLst>
                  <a:outerShdw blurRad="50800" dist="50800" dir="5400000" algn="ctr" rotWithShape="0">
                    <a:srgbClr val="000000">
                      <a:alpha val="30000"/>
                    </a:srgbClr>
                  </a:outerShdw>
                </a:effectLst>
                <a:latin typeface="맑은 고딕" panose="020B0503020000020004" pitchFamily="50" charset="-127"/>
                <a:ea typeface="맑은 고딕" panose="020B0503020000020004" pitchFamily="50" charset="-127"/>
              </a:rPr>
              <a:t>서식 복사하여 사용하세요</a:t>
            </a:r>
          </a:p>
        </p:txBody>
      </p:sp>
      <p:sp>
        <p:nvSpPr>
          <p:cNvPr id="18" name="TextBox 17"/>
          <p:cNvSpPr txBox="1"/>
          <p:nvPr/>
        </p:nvSpPr>
        <p:spPr>
          <a:xfrm>
            <a:off x="272480" y="5528327"/>
            <a:ext cx="4320480" cy="622671"/>
          </a:xfrm>
          <a:prstGeom prst="rect">
            <a:avLst/>
          </a:prstGeom>
          <a:noFill/>
        </p:spPr>
        <p:txBody>
          <a:bodyPr>
            <a:spAutoFit/>
            <a:scene3d>
              <a:camera prst="orthographicFront"/>
              <a:lightRig rig="threePt" dir="t"/>
            </a:scene3d>
            <a:sp3d contourW="31750">
              <a:bevelT w="1270"/>
              <a:contourClr>
                <a:schemeClr val="bg1"/>
              </a:contourClr>
            </a:sp3d>
          </a:bodyPr>
          <a:lstStyle/>
          <a:p>
            <a:pPr>
              <a:lnSpc>
                <a:spcPts val="4700"/>
              </a:lnSpc>
              <a:defRPr/>
            </a:pPr>
            <a:r>
              <a:rPr lang="ko-KR" altLang="en-US" sz="2800" spc="-150" dirty="0">
                <a:gradFill>
                  <a:gsLst>
                    <a:gs pos="0">
                      <a:prstClr val="white"/>
                    </a:gs>
                    <a:gs pos="49000">
                      <a:srgbClr val="F89A10"/>
                    </a:gs>
                  </a:gsLst>
                  <a:lin ang="5400000" scaled="0"/>
                </a:gradFill>
                <a:effectLst>
                  <a:outerShdw blurRad="50800" dist="50800" dir="5400000" algn="ctr" rotWithShape="0">
                    <a:srgbClr val="000000">
                      <a:alpha val="30000"/>
                    </a:srgbClr>
                  </a:outerShdw>
                </a:effectLst>
                <a:latin typeface="맑은 고딕" panose="020B0503020000020004" pitchFamily="50" charset="-127"/>
                <a:ea typeface="맑은 고딕" panose="020B0503020000020004" pitchFamily="50" charset="-127"/>
              </a:rPr>
              <a:t>서식 복사하여 사용하세요</a:t>
            </a:r>
            <a:endParaRPr lang="ko-KR" altLang="en-US" sz="2800" spc="-150" dirty="0">
              <a:solidFill>
                <a:srgbClr val="1F497D">
                  <a:lumMod val="50000"/>
                </a:srgbClr>
              </a:solidFill>
              <a:effectLst>
                <a:outerShdw blurRad="50800" dist="50800" dir="5400000" algn="ctr" rotWithShape="0">
                  <a:srgbClr val="000000">
                    <a:alpha val="30000"/>
                  </a:srgbClr>
                </a:outerShdw>
              </a:effectLst>
              <a:latin typeface="맑은 고딕" panose="020B0503020000020004" pitchFamily="50" charset="-127"/>
              <a:ea typeface="맑은 고딕" panose="020B0503020000020004" pitchFamily="50" charset="-127"/>
            </a:endParaRPr>
          </a:p>
        </p:txBody>
      </p:sp>
      <p:sp>
        <p:nvSpPr>
          <p:cNvPr id="19" name="TextBox 18"/>
          <p:cNvSpPr txBox="1"/>
          <p:nvPr/>
        </p:nvSpPr>
        <p:spPr>
          <a:xfrm>
            <a:off x="272480" y="4347795"/>
            <a:ext cx="4124847" cy="523220"/>
          </a:xfrm>
          <a:prstGeom prst="rect">
            <a:avLst/>
          </a:prstGeom>
          <a:noFill/>
        </p:spPr>
        <p:txBody>
          <a:bodyPr wrap="none">
            <a:spAutoFit/>
            <a:scene3d>
              <a:camera prst="orthographicFront"/>
              <a:lightRig rig="threePt" dir="t"/>
            </a:scene3d>
            <a:sp3d contourW="44450">
              <a:bevelT w="1270"/>
              <a:contourClr>
                <a:schemeClr val="bg1"/>
              </a:contourClr>
            </a:sp3d>
          </a:bodyPr>
          <a:lstStyle/>
          <a:p>
            <a:pPr>
              <a:defRPr/>
            </a:pPr>
            <a:r>
              <a:rPr lang="ko-KR" altLang="en-US" sz="2800" spc="-150" dirty="0">
                <a:solidFill>
                  <a:srgbClr val="C00000"/>
                </a:soli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서식 복사하여 사용하세요</a:t>
            </a:r>
          </a:p>
        </p:txBody>
      </p:sp>
      <p:sp>
        <p:nvSpPr>
          <p:cNvPr id="20" name="직사각형 14"/>
          <p:cNvSpPr>
            <a:spLocks noChangeArrowheads="1"/>
          </p:cNvSpPr>
          <p:nvPr/>
        </p:nvSpPr>
        <p:spPr bwMode="auto">
          <a:xfrm>
            <a:off x="272481" y="3198041"/>
            <a:ext cx="4248472" cy="523220"/>
          </a:xfrm>
          <a:prstGeom prst="rect">
            <a:avLst/>
          </a:prstGeom>
          <a:noFill/>
          <a:ln w="9525">
            <a:noFill/>
            <a:miter lim="800000"/>
            <a:headEnd/>
            <a:tailEnd/>
          </a:ln>
        </p:spPr>
        <p:txBody>
          <a:bodyPr anchor="ctr">
            <a:spAutoFit/>
            <a:scene3d>
              <a:camera prst="orthographicFront"/>
              <a:lightRig rig="soft" dir="tl">
                <a:rot lat="0" lon="0" rev="0"/>
              </a:lightRig>
            </a:scene3d>
            <a:sp3d extrusionH="57150" contourW="44450" prstMaterial="matte">
              <a:bevelT w="0" h="57150" prst="artDeco"/>
              <a:extrusionClr>
                <a:schemeClr val="bg1"/>
              </a:extrusionClr>
              <a:contourClr>
                <a:schemeClr val="bg1"/>
              </a:contourClr>
            </a:sp3d>
          </a:bodyPr>
          <a:lstStyle/>
          <a:p>
            <a:pPr marL="273050" indent="-273050" eaLnBrk="0" hangingPunct="0">
              <a:buClr>
                <a:srgbClr val="000000"/>
              </a:buClr>
              <a:buSzPct val="120000"/>
              <a:tabLst>
                <a:tab pos="5648325" algn="l"/>
              </a:tabLst>
              <a:defRPr/>
            </a:pPr>
            <a:r>
              <a:rPr lang="ko-KR" altLang="en-US" sz="2800" kern="0" spc="-150" dirty="0">
                <a:ln w="11430"/>
                <a:solidFill>
                  <a:srgbClr val="BB375C"/>
                </a:solidFill>
                <a:latin typeface="맑은 고딕" panose="020B0503020000020004" pitchFamily="50" charset="-127"/>
                <a:ea typeface="맑은 고딕" panose="020B0503020000020004" pitchFamily="50" charset="-127"/>
                <a:cs typeface="Arial" pitchFamily="34" charset="0"/>
              </a:rPr>
              <a:t>서식 복사하여 사용하세요</a:t>
            </a:r>
          </a:p>
        </p:txBody>
      </p:sp>
      <p:sp>
        <p:nvSpPr>
          <p:cNvPr id="21" name="TextBox 20"/>
          <p:cNvSpPr txBox="1"/>
          <p:nvPr/>
        </p:nvSpPr>
        <p:spPr>
          <a:xfrm>
            <a:off x="272480" y="3757529"/>
            <a:ext cx="4124847" cy="523220"/>
          </a:xfrm>
          <a:prstGeom prst="rect">
            <a:avLst/>
          </a:prstGeom>
          <a:noFill/>
        </p:spPr>
        <p:txBody>
          <a:bodyPr wrap="none">
            <a:spAutoFit/>
            <a:scene3d>
              <a:camera prst="orthographicFront"/>
              <a:lightRig rig="threePt" dir="t"/>
            </a:scene3d>
            <a:sp3d contourW="31750">
              <a:bevelT w="1270"/>
              <a:contourClr>
                <a:schemeClr val="bg1"/>
              </a:contourClr>
            </a:sp3d>
          </a:bodyPr>
          <a:lstStyle/>
          <a:p>
            <a:pPr>
              <a:defRPr/>
            </a:pPr>
            <a:r>
              <a:rPr lang="ko-KR" altLang="en-US" sz="2800" spc="-150" dirty="0">
                <a:solidFill>
                  <a:srgbClr val="A40404"/>
                </a:soli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서식 복사하여 사용하세요</a:t>
            </a:r>
          </a:p>
        </p:txBody>
      </p:sp>
      <p:sp>
        <p:nvSpPr>
          <p:cNvPr id="22" name="TextBox 21"/>
          <p:cNvSpPr txBox="1"/>
          <p:nvPr/>
        </p:nvSpPr>
        <p:spPr>
          <a:xfrm>
            <a:off x="272480" y="4938061"/>
            <a:ext cx="4124847" cy="523220"/>
          </a:xfrm>
          <a:prstGeom prst="rect">
            <a:avLst/>
          </a:prstGeom>
          <a:noFill/>
        </p:spPr>
        <p:txBody>
          <a:bodyPr wrap="none">
            <a:spAutoFit/>
            <a:scene3d>
              <a:camera prst="orthographicFront"/>
              <a:lightRig rig="threePt" dir="t"/>
            </a:scene3d>
            <a:sp3d contourW="31750">
              <a:bevelT w="1270"/>
              <a:contourClr>
                <a:schemeClr val="bg1"/>
              </a:contourClr>
            </a:sp3d>
          </a:bodyPr>
          <a:lstStyle/>
          <a:p>
            <a:pPr>
              <a:defRPr/>
            </a:pPr>
            <a:r>
              <a:rPr lang="ko-KR" altLang="en-US" sz="2800" spc="-150" dirty="0">
                <a:solidFill>
                  <a:srgbClr val="F44A1C"/>
                </a:soli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서식 복사하여 사용하세요</a:t>
            </a: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직사각형 6"/>
          <p:cNvSpPr/>
          <p:nvPr/>
        </p:nvSpPr>
        <p:spPr>
          <a:xfrm>
            <a:off x="352738" y="3145814"/>
            <a:ext cx="1050288" cy="276999"/>
          </a:xfrm>
          <a:prstGeom prst="rect">
            <a:avLst/>
          </a:prstGeom>
        </p:spPr>
        <p:txBody>
          <a:bodyPr wrap="none">
            <a:spAutoFit/>
          </a:bodyPr>
          <a:lstStyle/>
          <a:p>
            <a:r>
              <a:rPr lang="ko-KR" altLang="en-US" sz="1200" b="1" dirty="0" smtClean="0">
                <a:gradFill>
                  <a:gsLst>
                    <a:gs pos="0">
                      <a:prstClr val="white"/>
                    </a:gs>
                    <a:gs pos="100000">
                      <a:prstClr val="white"/>
                    </a:gs>
                  </a:gsLst>
                  <a:lin ang="2700000" scaled="0"/>
                </a:gradFill>
              </a:rPr>
              <a:t>소속 </a:t>
            </a:r>
            <a:r>
              <a:rPr lang="en-US" altLang="ko-KR" sz="1200" b="1" dirty="0" smtClean="0">
                <a:gradFill>
                  <a:gsLst>
                    <a:gs pos="0">
                      <a:prstClr val="white"/>
                    </a:gs>
                    <a:gs pos="100000">
                      <a:prstClr val="white"/>
                    </a:gs>
                  </a:gsLst>
                  <a:lin ang="2700000" scaled="0"/>
                </a:gradFill>
              </a:rPr>
              <a:t>/ </a:t>
            </a:r>
            <a:r>
              <a:rPr lang="ko-KR" altLang="en-US" sz="1200" b="1" dirty="0" smtClean="0">
                <a:gradFill>
                  <a:gsLst>
                    <a:gs pos="0">
                      <a:prstClr val="white"/>
                    </a:gs>
                    <a:gs pos="100000">
                      <a:prstClr val="white"/>
                    </a:gs>
                  </a:gsLst>
                  <a:lin ang="2700000" scaled="0"/>
                </a:gradFill>
              </a:rPr>
              <a:t>작성자</a:t>
            </a:r>
            <a:endParaRPr lang="ko-KR" altLang="en-US" sz="1200" b="1" dirty="0">
              <a:gradFill>
                <a:gsLst>
                  <a:gs pos="0">
                    <a:prstClr val="white"/>
                  </a:gs>
                  <a:gs pos="100000">
                    <a:prstClr val="white"/>
                  </a:gs>
                </a:gsLst>
                <a:lin ang="2700000" scaled="0"/>
              </a:gradFill>
            </a:endParaRPr>
          </a:p>
        </p:txBody>
      </p:sp>
      <p:cxnSp>
        <p:nvCxnSpPr>
          <p:cNvPr id="10" name="직선 연결선 9"/>
          <p:cNvCxnSpPr/>
          <p:nvPr/>
        </p:nvCxnSpPr>
        <p:spPr>
          <a:xfrm rot="10800000">
            <a:off x="467783" y="553661"/>
            <a:ext cx="1470424" cy="0"/>
          </a:xfrm>
          <a:prstGeom prst="line">
            <a:avLst/>
          </a:prstGeom>
          <a:ln w="38100">
            <a:solidFill>
              <a:srgbClr val="FF873C"/>
            </a:solidFill>
          </a:ln>
        </p:spPr>
        <p:style>
          <a:lnRef idx="1">
            <a:schemeClr val="accent1"/>
          </a:lnRef>
          <a:fillRef idx="0">
            <a:schemeClr val="accent1"/>
          </a:fillRef>
          <a:effectRef idx="0">
            <a:schemeClr val="accent1"/>
          </a:effectRef>
          <a:fontRef idx="minor">
            <a:schemeClr val="tx1"/>
          </a:fontRef>
        </p:style>
      </p:cxnSp>
      <p:cxnSp>
        <p:nvCxnSpPr>
          <p:cNvPr id="11" name="직선 연결선 10"/>
          <p:cNvCxnSpPr/>
          <p:nvPr/>
        </p:nvCxnSpPr>
        <p:spPr>
          <a:xfrm rot="10800000">
            <a:off x="467787" y="3072250"/>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pic>
        <p:nvPicPr>
          <p:cNvPr id="12" name="Picture 2" descr="C:\Users\nhn\Desktop\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191" y="6324600"/>
            <a:ext cx="1334650" cy="253702"/>
          </a:xfrm>
          <a:prstGeom prst="rect">
            <a:avLst/>
          </a:prstGeom>
          <a:noFill/>
          <a:extLst>
            <a:ext uri="{909E8E84-426E-40DD-AFC4-6F175D3DCCD1}">
              <a14:hiddenFill xmlns:a14="http://schemas.microsoft.com/office/drawing/2010/main">
                <a:solidFill>
                  <a:srgbClr val="FFFFFF"/>
                </a:solidFill>
              </a14:hiddenFill>
            </a:ext>
          </a:extLst>
        </p:spPr>
      </p:pic>
      <p:sp>
        <p:nvSpPr>
          <p:cNvPr id="20" name="직사각형 19"/>
          <p:cNvSpPr/>
          <p:nvPr/>
        </p:nvSpPr>
        <p:spPr>
          <a:xfrm>
            <a:off x="7107996" y="6345070"/>
            <a:ext cx="2282997" cy="215444"/>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ko-KR" altLang="en-US" sz="800" dirty="0" smtClean="0">
                <a:gradFill>
                  <a:gsLst>
                    <a:gs pos="100000">
                      <a:prstClr val="white"/>
                    </a:gs>
                    <a:gs pos="0">
                      <a:prstClr val="white"/>
                    </a:gs>
                  </a:gsLst>
                  <a:lin ang="16200000" scaled="0"/>
                </a:gradFill>
              </a:rPr>
              <a:t>이 문서는 </a:t>
            </a:r>
            <a:r>
              <a:rPr lang="ko-KR" altLang="en-US" sz="800" dirty="0" err="1" smtClean="0">
                <a:gradFill>
                  <a:gsLst>
                    <a:gs pos="100000">
                      <a:prstClr val="white"/>
                    </a:gs>
                    <a:gs pos="0">
                      <a:prstClr val="white"/>
                    </a:gs>
                  </a:gsLst>
                  <a:lin ang="16200000" scaled="0"/>
                </a:gradFill>
              </a:rPr>
              <a:t>나눔글꼴로</a:t>
            </a:r>
            <a:r>
              <a:rPr lang="ko-KR" altLang="en-US" sz="800" dirty="0" smtClean="0">
                <a:gradFill>
                  <a:gsLst>
                    <a:gs pos="100000">
                      <a:prstClr val="white"/>
                    </a:gs>
                    <a:gs pos="0">
                      <a:prstClr val="white"/>
                    </a:gs>
                  </a:gsLst>
                  <a:lin ang="16200000" scaled="0"/>
                </a:gradFill>
              </a:rPr>
              <a:t> 작성되었습니다</a:t>
            </a:r>
            <a:r>
              <a:rPr lang="en-US" altLang="ko-KR" sz="800" dirty="0" smtClean="0">
                <a:solidFill>
                  <a:prstClr val="white">
                    <a:lumMod val="50000"/>
                  </a:prstClr>
                </a:solidFill>
              </a:rPr>
              <a:t>.  </a:t>
            </a:r>
            <a:r>
              <a:rPr lang="ko-KR" altLang="en-US" sz="800" u="sng" dirty="0" smtClean="0">
                <a:solidFill>
                  <a:prstClr val="white">
                    <a:lumMod val="95000"/>
                  </a:prstClr>
                </a:solidFill>
              </a:rPr>
              <a:t>설치하기</a:t>
            </a:r>
            <a:endParaRPr lang="ko-KR" altLang="en-US" sz="800" u="sng" dirty="0">
              <a:solidFill>
                <a:prstClr val="white">
                  <a:lumMod val="95000"/>
                </a:prstClr>
              </a:solidFill>
            </a:endParaRPr>
          </a:p>
        </p:txBody>
      </p:sp>
      <p:sp>
        <p:nvSpPr>
          <p:cNvPr id="9" name="제목 8"/>
          <p:cNvSpPr>
            <a:spLocks noGrp="1"/>
          </p:cNvSpPr>
          <p:nvPr>
            <p:ph type="title" idx="4294967295"/>
          </p:nvPr>
        </p:nvSpPr>
        <p:spPr>
          <a:xfrm>
            <a:off x="328077" y="836712"/>
            <a:ext cx="8915400" cy="1728192"/>
          </a:xfrm>
          <a:prstGeom prst="rect">
            <a:avLst/>
          </a:prstGeom>
        </p:spPr>
        <p:txBody>
          <a:bodyPr anchor="t">
            <a:normAutofit/>
          </a:bodyPr>
          <a:lstStyle/>
          <a:p>
            <a:pPr algn="l"/>
            <a:r>
              <a:rPr lang="ko-KR" altLang="en-US" sz="4200" b="1" spc="-150" smtClean="0">
                <a:latin typeface="+mj-ea"/>
              </a:rPr>
              <a:t>문서의 제목</a:t>
            </a:r>
            <a:r>
              <a:rPr lang="en-US" altLang="ko-KR" sz="4200" b="1" spc="-150" smtClean="0">
                <a:latin typeface="+mj-ea"/>
              </a:rPr>
              <a:t/>
            </a:r>
            <a:br>
              <a:rPr lang="en-US" altLang="ko-KR" sz="4200" b="1" spc="-150" smtClean="0">
                <a:latin typeface="+mj-ea"/>
              </a:rPr>
            </a:br>
            <a:r>
              <a:rPr lang="ko-KR" altLang="en-US" sz="4200" b="1" spc="-150" smtClean="0">
                <a:latin typeface="+mj-ea"/>
              </a:rPr>
              <a:t>나눔고딕 </a:t>
            </a:r>
            <a:r>
              <a:rPr lang="en-US" altLang="ko-KR" sz="4200" b="1" spc="-150" smtClean="0">
                <a:latin typeface="+mj-ea"/>
              </a:rPr>
              <a:t>B, 42pt</a:t>
            </a:r>
            <a:endParaRPr lang="ko-KR" altLang="en-US" sz="4200" b="1" spc="-150">
              <a:latin typeface="+mj-ea"/>
            </a:endParaRPr>
          </a:p>
        </p:txBody>
      </p:sp>
    </p:spTree>
  </p:cSld>
  <p:clrMapOvr>
    <a:masterClrMapping/>
  </p:clrMapOvr>
  <p:transition>
    <p:fade thruBlk="1"/>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nhn\Desktop\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191" y="6324600"/>
            <a:ext cx="1334650" cy="253702"/>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356266" y="376960"/>
            <a:ext cx="527709" cy="430887"/>
          </a:xfrm>
          <a:prstGeom prst="rect">
            <a:avLst/>
          </a:prstGeom>
        </p:spPr>
        <p:txBody>
          <a:bodyPr wrap="none">
            <a:spAutoFit/>
          </a:bodyPr>
          <a:lstStyle/>
          <a:p>
            <a:r>
              <a:rPr lang="en-US" altLang="ko-KR" sz="2200" b="1" dirty="0" smtClean="0">
                <a:solidFill>
                  <a:srgbClr val="FF873C"/>
                </a:solidFill>
                <a:latin typeface="나눔고딕 ExtraBold" pitchFamily="50" charset="-127"/>
                <a:ea typeface="나눔고딕 ExtraBold" pitchFamily="50" charset="-127"/>
              </a:rPr>
              <a:t>01</a:t>
            </a:r>
            <a:endParaRPr lang="ko-KR" altLang="en-US" sz="2200" b="1" dirty="0">
              <a:solidFill>
                <a:srgbClr val="FF873C"/>
              </a:solidFill>
              <a:latin typeface="나눔고딕 ExtraBold" pitchFamily="50" charset="-127"/>
              <a:ea typeface="나눔고딕 ExtraBold" pitchFamily="50" charset="-127"/>
            </a:endParaRPr>
          </a:p>
        </p:txBody>
      </p:sp>
      <p:cxnSp>
        <p:nvCxnSpPr>
          <p:cNvPr id="5" name="직선 연결선 4"/>
          <p:cNvCxnSpPr/>
          <p:nvPr/>
        </p:nvCxnSpPr>
        <p:spPr>
          <a:xfrm rot="10800000">
            <a:off x="467783" y="329689"/>
            <a:ext cx="1470424" cy="0"/>
          </a:xfrm>
          <a:prstGeom prst="line">
            <a:avLst/>
          </a:prstGeom>
          <a:ln w="38100">
            <a:solidFill>
              <a:srgbClr val="FF873C"/>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rot="10800000">
            <a:off x="467787" y="1420724"/>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301405" y="1340781"/>
            <a:ext cx="4290477" cy="276999"/>
          </a:xfrm>
          <a:prstGeom prst="rect">
            <a:avLst/>
          </a:prstGeom>
          <a:noFill/>
        </p:spPr>
        <p:txBody>
          <a:bodyPr wrap="square" rtlCol="0">
            <a:spAutoFit/>
          </a:bodyPr>
          <a:lstStyle/>
          <a:p>
            <a:r>
              <a:rPr lang="en-US" altLang="ko-KR" sz="1200" b="1" spc="-80" dirty="0" smtClean="0">
                <a:solidFill>
                  <a:srgbClr val="FF873C"/>
                </a:solidFill>
              </a:rPr>
              <a:t>1  </a:t>
            </a:r>
            <a:r>
              <a:rPr lang="ko-KR" altLang="en-US" sz="1200" b="1" spc="-80" dirty="0" smtClean="0">
                <a:solidFill>
                  <a:srgbClr val="FF873C"/>
                </a:solidFill>
              </a:rPr>
              <a:t>내용 제목</a:t>
            </a:r>
            <a:endParaRPr lang="en-US" altLang="ko-KR" sz="1200" b="1" spc="-80" dirty="0">
              <a:solidFill>
                <a:srgbClr val="FF873C"/>
              </a:solidFill>
            </a:endParaRPr>
          </a:p>
        </p:txBody>
      </p:sp>
      <p:sp>
        <p:nvSpPr>
          <p:cNvPr id="8" name="TextBox 7"/>
          <p:cNvSpPr txBox="1"/>
          <p:nvPr/>
        </p:nvSpPr>
        <p:spPr>
          <a:xfrm>
            <a:off x="2461966" y="1705510"/>
            <a:ext cx="5611385" cy="723853"/>
          </a:xfrm>
          <a:prstGeom prst="rect">
            <a:avLst/>
          </a:prstGeom>
          <a:noFill/>
        </p:spPr>
        <p:txBody>
          <a:bodyPr wrap="square" rtlCol="0">
            <a:spAutoFit/>
          </a:bodyPr>
          <a:lstStyle/>
          <a:p>
            <a:pPr marL="228600" indent="-228600">
              <a:lnSpc>
                <a:spcPct val="114000"/>
              </a:lnSpc>
            </a:pPr>
            <a:r>
              <a:rPr lang="ko-KR" altLang="en-US" sz="1200" b="1" spc="-20" dirty="0" smtClean="0">
                <a:gradFill>
                  <a:gsLst>
                    <a:gs pos="0">
                      <a:prstClr val="white"/>
                    </a:gs>
                    <a:gs pos="100000">
                      <a:prstClr val="white"/>
                    </a:gs>
                  </a:gsLst>
                  <a:lin ang="2700000" scaled="0"/>
                </a:gradFill>
              </a:rPr>
              <a:t>내용 요약</a:t>
            </a:r>
            <a:endParaRPr lang="en-US" altLang="ko-KR" sz="1200" b="1" spc="-20" dirty="0" smtClean="0">
              <a:gradFill>
                <a:gsLst>
                  <a:gs pos="0">
                    <a:prstClr val="white"/>
                  </a:gs>
                  <a:gs pos="100000">
                    <a:prstClr val="white"/>
                  </a:gs>
                </a:gsLst>
                <a:lin ang="2700000" scaled="0"/>
              </a:gradFill>
            </a:endParaRPr>
          </a:p>
          <a:p>
            <a:pPr marL="180975" indent="-180975">
              <a:lnSpc>
                <a:spcPct val="114000"/>
              </a:lnSpc>
              <a:buFont typeface="Arial" pitchFamily="34" charset="0"/>
              <a:buChar char="•"/>
            </a:pPr>
            <a:r>
              <a:rPr lang="ko-KR" altLang="en-US" sz="1200" spc="-20" dirty="0" smtClean="0">
                <a:gradFill>
                  <a:gsLst>
                    <a:gs pos="0">
                      <a:prstClr val="white"/>
                    </a:gs>
                    <a:gs pos="100000">
                      <a:prstClr val="white"/>
                    </a:gs>
                  </a:gsLst>
                  <a:lin ang="2700000" scaled="0"/>
                </a:gradFill>
              </a:rPr>
              <a:t>상세 내용</a:t>
            </a:r>
            <a:endParaRPr lang="en-US" altLang="ko-KR" sz="1200" spc="-20" dirty="0" smtClean="0">
              <a:gradFill>
                <a:gsLst>
                  <a:gs pos="0">
                    <a:prstClr val="white"/>
                  </a:gs>
                  <a:gs pos="100000">
                    <a:prstClr val="white"/>
                  </a:gs>
                </a:gsLst>
                <a:lin ang="2700000" scaled="0"/>
              </a:gradFill>
            </a:endParaRPr>
          </a:p>
          <a:p>
            <a:pPr marL="180975" indent="-180975">
              <a:lnSpc>
                <a:spcPct val="114000"/>
              </a:lnSpc>
              <a:buFont typeface="Arial" pitchFamily="34" charset="0"/>
              <a:buChar char="•"/>
            </a:pPr>
            <a:r>
              <a:rPr lang="ko-KR" altLang="en-US" sz="1200" spc="-20" dirty="0" smtClean="0">
                <a:gradFill>
                  <a:gsLst>
                    <a:gs pos="0">
                      <a:prstClr val="white"/>
                    </a:gs>
                    <a:gs pos="100000">
                      <a:prstClr val="white"/>
                    </a:gs>
                  </a:gsLst>
                  <a:lin ang="2700000" scaled="0"/>
                </a:gradFill>
              </a:rPr>
              <a:t>상세 내용</a:t>
            </a:r>
            <a:endParaRPr lang="en-US" altLang="ko-KR" sz="1200" spc="-20" dirty="0">
              <a:gradFill>
                <a:gsLst>
                  <a:gs pos="0">
                    <a:prstClr val="white"/>
                  </a:gs>
                  <a:gs pos="100000">
                    <a:prstClr val="white"/>
                  </a:gs>
                </a:gsLst>
                <a:lin ang="2700000" scaled="0"/>
              </a:gradFill>
            </a:endParaRPr>
          </a:p>
        </p:txBody>
      </p:sp>
      <p:sp>
        <p:nvSpPr>
          <p:cNvPr id="9" name="TextBox 8"/>
          <p:cNvSpPr txBox="1"/>
          <p:nvPr/>
        </p:nvSpPr>
        <p:spPr>
          <a:xfrm>
            <a:off x="2461962" y="2492903"/>
            <a:ext cx="6703506" cy="2251963"/>
          </a:xfrm>
          <a:prstGeom prst="rect">
            <a:avLst/>
          </a:prstGeom>
          <a:noFill/>
        </p:spPr>
        <p:txBody>
          <a:bodyPr wrap="square" rtlCol="0">
            <a:spAutoFit/>
          </a:bodyPr>
          <a:lstStyle/>
          <a:p>
            <a:pPr marL="177800" indent="-177800">
              <a:lnSpc>
                <a:spcPct val="114000"/>
              </a:lnSpc>
            </a:pPr>
            <a:r>
              <a:rPr lang="ko-KR" altLang="en-US" sz="1200" b="1" spc="-20" dirty="0" smtClean="0">
                <a:gradFill>
                  <a:gsLst>
                    <a:gs pos="0">
                      <a:prstClr val="white"/>
                    </a:gs>
                    <a:gs pos="100000">
                      <a:prstClr val="white"/>
                    </a:gs>
                  </a:gsLst>
                  <a:lin ang="2700000" scaled="0"/>
                </a:gradFill>
              </a:rPr>
              <a:t>상세 가이드</a:t>
            </a:r>
            <a:endParaRPr lang="en-US" altLang="ko-KR" sz="1200" b="1" spc="-20" dirty="0" smtClean="0">
              <a:gradFill>
                <a:gsLst>
                  <a:gs pos="0">
                    <a:prstClr val="white"/>
                  </a:gs>
                  <a:gs pos="100000">
                    <a:prstClr val="white"/>
                  </a:gs>
                </a:gsLst>
                <a:lin ang="2700000" scaled="0"/>
              </a:gradFill>
            </a:endParaRPr>
          </a:p>
          <a:p>
            <a:pPr marL="177800" indent="-177800">
              <a:lnSpc>
                <a:spcPct val="114000"/>
              </a:lnSpc>
              <a:buFont typeface="Arial" pitchFamily="34" charset="0"/>
              <a:buChar char="•"/>
            </a:pPr>
            <a:r>
              <a:rPr lang="ko-KR" altLang="en-US" sz="1200" spc="-20" dirty="0" smtClean="0">
                <a:solidFill>
                  <a:srgbClr val="F79646">
                    <a:lumMod val="60000"/>
                    <a:lumOff val="40000"/>
                  </a:srgbClr>
                </a:solidFill>
              </a:rPr>
              <a:t>본문 내용의 글꼴 크기</a:t>
            </a:r>
            <a:endParaRPr lang="en-US" altLang="ko-KR" sz="1200" spc="-20" dirty="0" smtClean="0">
              <a:solidFill>
                <a:srgbClr val="F79646">
                  <a:lumMod val="60000"/>
                  <a:lumOff val="40000"/>
                </a:srgbClr>
              </a:solidFill>
            </a:endParaRPr>
          </a:p>
          <a:p>
            <a:pPr marL="177800" indent="-177800">
              <a:lnSpc>
                <a:spcPct val="114000"/>
              </a:lnSpc>
            </a:pPr>
            <a:r>
              <a:rPr lang="en-US" altLang="ko-KR" sz="1200" spc="-20" dirty="0" smtClean="0">
                <a:gradFill>
                  <a:gsLst>
                    <a:gs pos="0">
                      <a:prstClr val="white"/>
                    </a:gs>
                    <a:gs pos="100000">
                      <a:prstClr val="white"/>
                    </a:gs>
                  </a:gsLst>
                  <a:lin ang="2700000" scaled="0"/>
                </a:gradFill>
              </a:rPr>
              <a:t>     </a:t>
            </a:r>
            <a:r>
              <a:rPr lang="ko-KR" altLang="en-US" sz="1200" spc="-20" dirty="0" smtClean="0">
                <a:gradFill>
                  <a:gsLst>
                    <a:gs pos="0">
                      <a:prstClr val="white"/>
                    </a:gs>
                    <a:gs pos="100000">
                      <a:prstClr val="white"/>
                    </a:gs>
                  </a:gsLst>
                  <a:lin ang="2700000" scaled="0"/>
                </a:gradFill>
              </a:rPr>
              <a:t>화면에서의 </a:t>
            </a:r>
            <a:r>
              <a:rPr lang="ko-KR" altLang="en-US" sz="1200" spc="-20" dirty="0" err="1" smtClean="0">
                <a:gradFill>
                  <a:gsLst>
                    <a:gs pos="0">
                      <a:prstClr val="white"/>
                    </a:gs>
                    <a:gs pos="100000">
                      <a:prstClr val="white"/>
                    </a:gs>
                  </a:gsLst>
                  <a:lin ang="2700000" scaled="0"/>
                </a:gradFill>
              </a:rPr>
              <a:t>가독성을</a:t>
            </a:r>
            <a:r>
              <a:rPr lang="ko-KR" altLang="en-US" sz="1200" spc="-20" dirty="0" smtClean="0">
                <a:gradFill>
                  <a:gsLst>
                    <a:gs pos="0">
                      <a:prstClr val="white"/>
                    </a:gs>
                    <a:gs pos="100000">
                      <a:prstClr val="white"/>
                    </a:gs>
                  </a:gsLst>
                  <a:lin ang="2700000" scaled="0"/>
                </a:gradFill>
              </a:rPr>
              <a:t> 고려하여 최소 </a:t>
            </a:r>
            <a:r>
              <a:rPr lang="en-US" altLang="ko-KR" sz="1200" spc="-20" dirty="0" smtClean="0">
                <a:gradFill>
                  <a:gsLst>
                    <a:gs pos="0">
                      <a:prstClr val="white"/>
                    </a:gs>
                    <a:gs pos="100000">
                      <a:prstClr val="white"/>
                    </a:gs>
                  </a:gsLst>
                  <a:lin ang="2700000" scaled="0"/>
                </a:gradFill>
              </a:rPr>
              <a:t>10pt</a:t>
            </a:r>
            <a:r>
              <a:rPr lang="ko-KR" altLang="en-US" sz="1200" spc="-20" dirty="0" smtClean="0">
                <a:gradFill>
                  <a:gsLst>
                    <a:gs pos="0">
                      <a:prstClr val="white"/>
                    </a:gs>
                    <a:gs pos="100000">
                      <a:prstClr val="white"/>
                    </a:gs>
                  </a:gsLst>
                  <a:lin ang="2700000" scaled="0"/>
                </a:gradFill>
              </a:rPr>
              <a:t>로 권장합니다</a:t>
            </a:r>
            <a:r>
              <a:rPr lang="en-US" altLang="ko-KR" sz="1200" spc="-20" dirty="0" smtClean="0">
                <a:gradFill>
                  <a:gsLst>
                    <a:gs pos="0">
                      <a:prstClr val="white"/>
                    </a:gs>
                    <a:gs pos="100000">
                      <a:prstClr val="white"/>
                    </a:gs>
                  </a:gsLst>
                  <a:lin ang="2700000" scaled="0"/>
                </a:gradFill>
              </a:rPr>
              <a:t>. (</a:t>
            </a:r>
            <a:r>
              <a:rPr lang="ko-KR" altLang="en-US" sz="1200" spc="-20" dirty="0" smtClean="0">
                <a:gradFill>
                  <a:gsLst>
                    <a:gs pos="0">
                      <a:prstClr val="white"/>
                    </a:gs>
                    <a:gs pos="100000">
                      <a:prstClr val="white"/>
                    </a:gs>
                  </a:gsLst>
                  <a:lin ang="2700000" scaled="0"/>
                </a:gradFill>
              </a:rPr>
              <a:t>현재 </a:t>
            </a:r>
            <a:r>
              <a:rPr lang="en-US" altLang="ko-KR" sz="1200" spc="-20" dirty="0" smtClean="0">
                <a:gradFill>
                  <a:gsLst>
                    <a:gs pos="0">
                      <a:prstClr val="white"/>
                    </a:gs>
                    <a:gs pos="100000">
                      <a:prstClr val="white"/>
                    </a:gs>
                  </a:gsLst>
                  <a:lin ang="2700000" scaled="0"/>
                </a:gradFill>
              </a:rPr>
              <a:t>12pt)</a:t>
            </a:r>
          </a:p>
          <a:p>
            <a:pPr marL="177800" indent="-177800">
              <a:lnSpc>
                <a:spcPct val="114000"/>
              </a:lnSpc>
            </a:pPr>
            <a:r>
              <a:rPr lang="ko-KR" altLang="en-US" sz="1200" spc="-20" dirty="0" smtClean="0">
                <a:gradFill>
                  <a:gsLst>
                    <a:gs pos="0">
                      <a:prstClr val="white"/>
                    </a:gs>
                    <a:gs pos="100000">
                      <a:prstClr val="white"/>
                    </a:gs>
                  </a:gsLst>
                  <a:lin ang="2700000" scaled="0"/>
                </a:gradFill>
              </a:rPr>
              <a:t>     캡션으로 사용하는 경우 등 상황에 따라 </a:t>
            </a:r>
            <a:r>
              <a:rPr lang="en-US" altLang="ko-KR" sz="1200" spc="-20" dirty="0" smtClean="0">
                <a:gradFill>
                  <a:gsLst>
                    <a:gs pos="0">
                      <a:prstClr val="white"/>
                    </a:gs>
                    <a:gs pos="100000">
                      <a:prstClr val="white"/>
                    </a:gs>
                  </a:gsLst>
                  <a:lin ang="2700000" scaled="0"/>
                </a:gradFill>
              </a:rPr>
              <a:t>10pt </a:t>
            </a:r>
            <a:r>
              <a:rPr lang="ko-KR" altLang="en-US" sz="1200" spc="-20" dirty="0" smtClean="0">
                <a:gradFill>
                  <a:gsLst>
                    <a:gs pos="0">
                      <a:prstClr val="white"/>
                    </a:gs>
                    <a:gs pos="100000">
                      <a:prstClr val="white"/>
                    </a:gs>
                  </a:gsLst>
                  <a:lin ang="2700000" scaled="0"/>
                </a:gradFill>
              </a:rPr>
              <a:t>미만으로 사용하실 수 있습니다</a:t>
            </a:r>
            <a:r>
              <a:rPr lang="en-US" altLang="ko-KR" sz="1200" spc="-20" dirty="0" smtClean="0">
                <a:gradFill>
                  <a:gsLst>
                    <a:gs pos="0">
                      <a:prstClr val="white"/>
                    </a:gs>
                    <a:gs pos="100000">
                      <a:prstClr val="white"/>
                    </a:gs>
                  </a:gsLst>
                  <a:lin ang="2700000" scaled="0"/>
                </a:gradFill>
              </a:rPr>
              <a:t>.</a:t>
            </a:r>
          </a:p>
          <a:p>
            <a:pPr marL="177800" indent="-177800">
              <a:lnSpc>
                <a:spcPct val="114000"/>
              </a:lnSpc>
            </a:pPr>
            <a:endParaRPr lang="en-US" altLang="ko-KR" sz="800" spc="-20" dirty="0" smtClean="0">
              <a:gradFill>
                <a:gsLst>
                  <a:gs pos="0">
                    <a:prstClr val="white"/>
                  </a:gs>
                  <a:gs pos="100000">
                    <a:prstClr val="white"/>
                  </a:gs>
                </a:gsLst>
                <a:lin ang="2700000" scaled="0"/>
              </a:gradFill>
            </a:endParaRPr>
          </a:p>
          <a:p>
            <a:pPr marL="177800" indent="-177800">
              <a:lnSpc>
                <a:spcPct val="114000"/>
              </a:lnSpc>
              <a:buFont typeface="Arial" pitchFamily="34" charset="0"/>
              <a:buChar char="•"/>
            </a:pPr>
            <a:r>
              <a:rPr lang="ko-KR" altLang="en-US" sz="1200" spc="-20" dirty="0" smtClean="0">
                <a:solidFill>
                  <a:srgbClr val="F79646">
                    <a:lumMod val="60000"/>
                    <a:lumOff val="40000"/>
                  </a:srgbClr>
                </a:solidFill>
              </a:rPr>
              <a:t>본문 내용의 </a:t>
            </a:r>
            <a:r>
              <a:rPr lang="ko-KR" altLang="en-US" sz="1200" spc="-20" dirty="0" err="1" smtClean="0">
                <a:solidFill>
                  <a:srgbClr val="F79646">
                    <a:lumMod val="60000"/>
                    <a:lumOff val="40000"/>
                  </a:srgbClr>
                </a:solidFill>
              </a:rPr>
              <a:t>줄간격</a:t>
            </a:r>
            <a:endParaRPr lang="en-US" altLang="ko-KR" sz="1200" spc="-20" dirty="0" smtClean="0">
              <a:solidFill>
                <a:srgbClr val="F79646">
                  <a:lumMod val="60000"/>
                  <a:lumOff val="40000"/>
                </a:srgbClr>
              </a:solidFill>
            </a:endParaRPr>
          </a:p>
          <a:p>
            <a:pPr marL="177800" indent="-177800">
              <a:lnSpc>
                <a:spcPct val="114000"/>
              </a:lnSpc>
            </a:pPr>
            <a:r>
              <a:rPr lang="en-US" altLang="ko-KR" sz="1200" spc="-20" dirty="0" smtClean="0">
                <a:gradFill>
                  <a:gsLst>
                    <a:gs pos="0">
                      <a:prstClr val="white"/>
                    </a:gs>
                    <a:gs pos="100000">
                      <a:prstClr val="white"/>
                    </a:gs>
                  </a:gsLst>
                  <a:lin ang="2700000" scaled="0"/>
                </a:gradFill>
              </a:rPr>
              <a:t>     1.15</a:t>
            </a:r>
            <a:r>
              <a:rPr lang="ko-KR" altLang="en-US" sz="1200" spc="-20" dirty="0" smtClean="0">
                <a:gradFill>
                  <a:gsLst>
                    <a:gs pos="0">
                      <a:prstClr val="white"/>
                    </a:gs>
                    <a:gs pos="100000">
                      <a:prstClr val="white"/>
                    </a:gs>
                  </a:gsLst>
                  <a:lin ang="2700000" scaled="0"/>
                </a:gradFill>
              </a:rPr>
              <a:t>배를 권장합니다</a:t>
            </a:r>
            <a:r>
              <a:rPr lang="en-US" altLang="ko-KR" sz="1200" spc="-20" dirty="0" smtClean="0">
                <a:gradFill>
                  <a:gsLst>
                    <a:gs pos="0">
                      <a:prstClr val="white"/>
                    </a:gs>
                    <a:gs pos="100000">
                      <a:prstClr val="white"/>
                    </a:gs>
                  </a:gsLst>
                  <a:lin ang="2700000" scaled="0"/>
                </a:gradFill>
              </a:rPr>
              <a:t>.</a:t>
            </a:r>
          </a:p>
          <a:p>
            <a:pPr marL="177800" indent="-177800">
              <a:lnSpc>
                <a:spcPct val="114000"/>
              </a:lnSpc>
            </a:pPr>
            <a:endParaRPr lang="en-US" altLang="ko-KR" sz="800" spc="-20" dirty="0" smtClean="0">
              <a:gradFill>
                <a:gsLst>
                  <a:gs pos="0">
                    <a:prstClr val="white"/>
                  </a:gs>
                  <a:gs pos="100000">
                    <a:prstClr val="white"/>
                  </a:gs>
                </a:gsLst>
                <a:lin ang="2700000" scaled="0"/>
              </a:gradFill>
            </a:endParaRPr>
          </a:p>
          <a:p>
            <a:pPr marL="177800" indent="-177800">
              <a:lnSpc>
                <a:spcPct val="114000"/>
              </a:lnSpc>
              <a:buFont typeface="Arial" pitchFamily="34" charset="0"/>
              <a:buChar char="•"/>
            </a:pPr>
            <a:r>
              <a:rPr lang="ko-KR" altLang="en-US" sz="1200" spc="-20" dirty="0" smtClean="0">
                <a:solidFill>
                  <a:srgbClr val="F79646">
                    <a:lumMod val="60000"/>
                    <a:lumOff val="40000"/>
                  </a:srgbClr>
                </a:solidFill>
              </a:rPr>
              <a:t>본문 내용의 글자간격</a:t>
            </a:r>
            <a:endParaRPr lang="en-US" altLang="ko-KR" sz="1200" spc="-20" dirty="0" smtClean="0">
              <a:solidFill>
                <a:srgbClr val="F79646">
                  <a:lumMod val="60000"/>
                  <a:lumOff val="40000"/>
                </a:srgbClr>
              </a:solidFill>
            </a:endParaRPr>
          </a:p>
          <a:p>
            <a:pPr marL="177800" indent="-177800">
              <a:lnSpc>
                <a:spcPct val="114000"/>
              </a:lnSpc>
            </a:pPr>
            <a:r>
              <a:rPr lang="en-US" altLang="ko-KR" sz="1200" spc="-20" dirty="0" smtClean="0">
                <a:gradFill>
                  <a:gsLst>
                    <a:gs pos="0">
                      <a:prstClr val="white"/>
                    </a:gs>
                    <a:gs pos="100000">
                      <a:prstClr val="white"/>
                    </a:gs>
                  </a:gsLst>
                  <a:lin ang="2700000" scaled="0"/>
                </a:gradFill>
              </a:rPr>
              <a:t>     </a:t>
            </a:r>
            <a:r>
              <a:rPr lang="ko-KR" altLang="en-US" sz="1200" spc="-20" dirty="0" smtClean="0">
                <a:gradFill>
                  <a:gsLst>
                    <a:gs pos="0">
                      <a:prstClr val="white"/>
                    </a:gs>
                    <a:gs pos="100000">
                      <a:prstClr val="white"/>
                    </a:gs>
                  </a:gsLst>
                  <a:lin ang="2700000" scaled="0"/>
                </a:gradFill>
              </a:rPr>
              <a:t>좁게 </a:t>
            </a:r>
            <a:r>
              <a:rPr lang="en-US" altLang="ko-KR" sz="1200" spc="-20" dirty="0" smtClean="0">
                <a:gradFill>
                  <a:gsLst>
                    <a:gs pos="0">
                      <a:prstClr val="white"/>
                    </a:gs>
                    <a:gs pos="100000">
                      <a:prstClr val="white"/>
                    </a:gs>
                  </a:gsLst>
                  <a:lin ang="2700000" scaled="0"/>
                </a:gradFill>
              </a:rPr>
              <a:t>0.2pt</a:t>
            </a:r>
            <a:r>
              <a:rPr lang="ko-KR" altLang="en-US" sz="1200" spc="-20" dirty="0" smtClean="0">
                <a:gradFill>
                  <a:gsLst>
                    <a:gs pos="0">
                      <a:prstClr val="white"/>
                    </a:gs>
                    <a:gs pos="100000">
                      <a:prstClr val="white"/>
                    </a:gs>
                  </a:gsLst>
                  <a:lin ang="2700000" scaled="0"/>
                </a:gradFill>
              </a:rPr>
              <a:t>를 권장합니다</a:t>
            </a:r>
            <a:r>
              <a:rPr lang="en-US" altLang="ko-KR" sz="1200" spc="-20" dirty="0" smtClean="0">
                <a:gradFill>
                  <a:gsLst>
                    <a:gs pos="0">
                      <a:prstClr val="white"/>
                    </a:gs>
                    <a:gs pos="100000">
                      <a:prstClr val="white"/>
                    </a:gs>
                  </a:gsLst>
                  <a:lin ang="2700000" scaled="0"/>
                </a:gradFill>
              </a:rPr>
              <a:t>.</a:t>
            </a:r>
          </a:p>
          <a:p>
            <a:pPr marL="177800" indent="-177800">
              <a:lnSpc>
                <a:spcPct val="114000"/>
              </a:lnSpc>
            </a:pPr>
            <a:endParaRPr lang="en-US" altLang="ko-KR" sz="1200" spc="-20" dirty="0" smtClean="0">
              <a:gradFill>
                <a:gsLst>
                  <a:gs pos="0">
                    <a:prstClr val="white"/>
                  </a:gs>
                  <a:gs pos="100000">
                    <a:prstClr val="white"/>
                  </a:gs>
                </a:gsLst>
                <a:lin ang="2700000" scaled="0"/>
              </a:gradFill>
            </a:endParaRPr>
          </a:p>
        </p:txBody>
      </p:sp>
      <p:sp>
        <p:nvSpPr>
          <p:cNvPr id="10" name="제목 9"/>
          <p:cNvSpPr>
            <a:spLocks noGrp="1"/>
          </p:cNvSpPr>
          <p:nvPr>
            <p:ph type="title" idx="4294967295"/>
          </p:nvPr>
        </p:nvSpPr>
        <p:spPr>
          <a:xfrm>
            <a:off x="2326502" y="212960"/>
            <a:ext cx="2626498" cy="1031988"/>
          </a:xfrm>
          <a:prstGeom prst="rect">
            <a:avLst/>
          </a:prstGeom>
        </p:spPr>
        <p:txBody>
          <a:bodyPr anchor="t">
            <a:normAutofit/>
          </a:bodyPr>
          <a:lstStyle/>
          <a:p>
            <a:pPr algn="l"/>
            <a:r>
              <a:rPr lang="ko-KR" altLang="en-US" sz="2400" spc="-100" smtClean="0"/>
              <a:t>페이지 제목</a:t>
            </a:r>
            <a:endParaRPr lang="ko-KR" altLang="en-US" sz="2400" spc="-100"/>
          </a:p>
        </p:txBody>
      </p:sp>
    </p:spTree>
  </p:cSld>
  <p:clrMapOvr>
    <a:masterClrMapping/>
  </p:clrMapOvr>
  <p:transition>
    <p:fade thruBlk="1"/>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다이어그램 1"/>
          <p:cNvGraphicFramePr/>
          <p:nvPr>
            <p:extLst>
              <p:ext uri="{D42A27DB-BD31-4B8C-83A1-F6EECF244321}">
                <p14:modId xmlns:p14="http://schemas.microsoft.com/office/powerpoint/2010/main" val="3043279164"/>
              </p:ext>
            </p:extLst>
          </p:nvPr>
        </p:nvGraphicFramePr>
        <p:xfrm>
          <a:off x="2424905" y="1916832"/>
          <a:ext cx="6428528" cy="3797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직사각형 2"/>
          <p:cNvSpPr/>
          <p:nvPr/>
        </p:nvSpPr>
        <p:spPr>
          <a:xfrm>
            <a:off x="356266" y="376960"/>
            <a:ext cx="527709" cy="430887"/>
          </a:xfrm>
          <a:prstGeom prst="rect">
            <a:avLst/>
          </a:prstGeom>
        </p:spPr>
        <p:txBody>
          <a:bodyPr wrap="none">
            <a:spAutoFit/>
          </a:bodyPr>
          <a:lstStyle/>
          <a:p>
            <a:r>
              <a:rPr lang="en-US" altLang="ko-KR" sz="2200" b="1" dirty="0" smtClean="0">
                <a:solidFill>
                  <a:srgbClr val="FF873C"/>
                </a:solidFill>
                <a:latin typeface="나눔고딕 ExtraBold" pitchFamily="50" charset="-127"/>
                <a:ea typeface="나눔고딕 ExtraBold" pitchFamily="50" charset="-127"/>
              </a:rPr>
              <a:t>03</a:t>
            </a:r>
            <a:endParaRPr lang="ko-KR" altLang="en-US" sz="2200" b="1" dirty="0">
              <a:solidFill>
                <a:srgbClr val="FF873C"/>
              </a:solidFill>
              <a:latin typeface="나눔고딕 ExtraBold" pitchFamily="50" charset="-127"/>
              <a:ea typeface="나눔고딕 ExtraBold" pitchFamily="50" charset="-127"/>
            </a:endParaRPr>
          </a:p>
        </p:txBody>
      </p:sp>
      <p:sp>
        <p:nvSpPr>
          <p:cNvPr id="4" name="TextBox 3"/>
          <p:cNvSpPr txBox="1"/>
          <p:nvPr/>
        </p:nvSpPr>
        <p:spPr>
          <a:xfrm>
            <a:off x="2306488" y="1335980"/>
            <a:ext cx="4290477" cy="276999"/>
          </a:xfrm>
          <a:prstGeom prst="rect">
            <a:avLst/>
          </a:prstGeom>
          <a:noFill/>
        </p:spPr>
        <p:txBody>
          <a:bodyPr wrap="square" rtlCol="0">
            <a:spAutoFit/>
          </a:bodyPr>
          <a:lstStyle/>
          <a:p>
            <a:r>
              <a:rPr lang="en-US" altLang="ko-KR" sz="1200" b="1" spc="-50" dirty="0">
                <a:solidFill>
                  <a:srgbClr val="FD8623"/>
                </a:solidFill>
              </a:rPr>
              <a:t>Smart Art</a:t>
            </a:r>
            <a:r>
              <a:rPr lang="ko-KR" altLang="en-US" sz="1200" b="1" spc="-50" dirty="0">
                <a:solidFill>
                  <a:srgbClr val="FD8623"/>
                </a:solidFill>
              </a:rPr>
              <a:t>를 이용한 다이어그램 예시</a:t>
            </a:r>
            <a:endParaRPr lang="en-US" altLang="ko-KR" sz="1200" b="1" spc="-50" dirty="0">
              <a:solidFill>
                <a:srgbClr val="FD8623"/>
              </a:solidFill>
            </a:endParaRPr>
          </a:p>
        </p:txBody>
      </p:sp>
      <p:pic>
        <p:nvPicPr>
          <p:cNvPr id="5" name="Picture 2" descr="C:\Users\nhn\Desktop\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9191" y="6324600"/>
            <a:ext cx="1334650" cy="2537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직선 연결선 5"/>
          <p:cNvCxnSpPr/>
          <p:nvPr/>
        </p:nvCxnSpPr>
        <p:spPr>
          <a:xfrm rot="10800000">
            <a:off x="467783" y="329689"/>
            <a:ext cx="1470424" cy="0"/>
          </a:xfrm>
          <a:prstGeom prst="line">
            <a:avLst/>
          </a:prstGeom>
          <a:ln w="38100">
            <a:solidFill>
              <a:srgbClr val="FF873C"/>
            </a:solidFill>
          </a:ln>
        </p:spPr>
        <p:style>
          <a:lnRef idx="1">
            <a:schemeClr val="accent1"/>
          </a:lnRef>
          <a:fillRef idx="0">
            <a:schemeClr val="accent1"/>
          </a:fillRef>
          <a:effectRef idx="0">
            <a:schemeClr val="accent1"/>
          </a:effectRef>
          <a:fontRef idx="minor">
            <a:schemeClr val="tx1"/>
          </a:fontRef>
        </p:style>
      </p:cxnSp>
      <p:cxnSp>
        <p:nvCxnSpPr>
          <p:cNvPr id="7" name="직선 연결선 6"/>
          <p:cNvCxnSpPr/>
          <p:nvPr/>
        </p:nvCxnSpPr>
        <p:spPr>
          <a:xfrm rot="10800000">
            <a:off x="467787" y="1416544"/>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sp>
        <p:nvSpPr>
          <p:cNvPr id="9" name="제목 8"/>
          <p:cNvSpPr>
            <a:spLocks noGrp="1"/>
          </p:cNvSpPr>
          <p:nvPr>
            <p:ph type="title" idx="4294967295"/>
          </p:nvPr>
        </p:nvSpPr>
        <p:spPr>
          <a:xfrm>
            <a:off x="2321315" y="236836"/>
            <a:ext cx="7149578" cy="887908"/>
          </a:xfrm>
        </p:spPr>
        <p:txBody>
          <a:bodyPr anchor="t">
            <a:normAutofit/>
          </a:bodyPr>
          <a:lstStyle/>
          <a:p>
            <a:pPr algn="l"/>
            <a:r>
              <a:rPr lang="ko-KR" altLang="en-US" sz="2400" spc="-100" smtClean="0"/>
              <a:t>페이지 제목</a:t>
            </a:r>
            <a:endParaRPr lang="ko-KR" altLang="en-US" sz="2400" spc="-100"/>
          </a:p>
        </p:txBody>
      </p:sp>
    </p:spTree>
  </p:cSld>
  <p:clrMapOvr>
    <a:masterClrMapping/>
  </p:clrMapOvr>
  <p:transition>
    <p:fade thruBlk="1"/>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nhn\Desktop\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191" y="6324600"/>
            <a:ext cx="1334650" cy="253702"/>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p:cNvSpPr/>
          <p:nvPr/>
        </p:nvSpPr>
        <p:spPr>
          <a:xfrm>
            <a:off x="356266" y="376960"/>
            <a:ext cx="527709" cy="430887"/>
          </a:xfrm>
          <a:prstGeom prst="rect">
            <a:avLst/>
          </a:prstGeom>
        </p:spPr>
        <p:txBody>
          <a:bodyPr wrap="none">
            <a:spAutoFit/>
          </a:bodyPr>
          <a:lstStyle/>
          <a:p>
            <a:r>
              <a:rPr lang="en-US" altLang="ko-KR" sz="2200" b="1" dirty="0" smtClean="0">
                <a:solidFill>
                  <a:srgbClr val="FF873C"/>
                </a:solidFill>
                <a:latin typeface="나눔고딕 ExtraBold" pitchFamily="50" charset="-127"/>
                <a:ea typeface="나눔고딕 ExtraBold" pitchFamily="50" charset="-127"/>
              </a:rPr>
              <a:t>03</a:t>
            </a:r>
            <a:endParaRPr lang="ko-KR" altLang="en-US" sz="2200" b="1" dirty="0">
              <a:solidFill>
                <a:srgbClr val="FF873C"/>
              </a:solidFill>
              <a:latin typeface="나눔고딕 ExtraBold" pitchFamily="50" charset="-127"/>
              <a:ea typeface="나눔고딕 ExtraBold" pitchFamily="50" charset="-127"/>
            </a:endParaRPr>
          </a:p>
        </p:txBody>
      </p:sp>
      <p:graphicFrame>
        <p:nvGraphicFramePr>
          <p:cNvPr id="4" name="차트 3"/>
          <p:cNvGraphicFramePr/>
          <p:nvPr>
            <p:extLst>
              <p:ext uri="{D42A27DB-BD31-4B8C-83A1-F6EECF244321}">
                <p14:modId xmlns:p14="http://schemas.microsoft.com/office/powerpoint/2010/main" val="2508876912"/>
              </p:ext>
            </p:extLst>
          </p:nvPr>
        </p:nvGraphicFramePr>
        <p:xfrm>
          <a:off x="2292825" y="2564904"/>
          <a:ext cx="6716627" cy="3744416"/>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직선 연결선 4"/>
          <p:cNvCxnSpPr/>
          <p:nvPr/>
        </p:nvCxnSpPr>
        <p:spPr>
          <a:xfrm rot="10800000">
            <a:off x="467783" y="329689"/>
            <a:ext cx="1470424" cy="0"/>
          </a:xfrm>
          <a:prstGeom prst="line">
            <a:avLst/>
          </a:prstGeom>
          <a:ln w="38100">
            <a:solidFill>
              <a:srgbClr val="FF873C"/>
            </a:solidFill>
          </a:ln>
        </p:spPr>
        <p:style>
          <a:lnRef idx="1">
            <a:schemeClr val="accent1"/>
          </a:lnRef>
          <a:fillRef idx="0">
            <a:schemeClr val="accent1"/>
          </a:fillRef>
          <a:effectRef idx="0">
            <a:schemeClr val="accent1"/>
          </a:effectRef>
          <a:fontRef idx="minor">
            <a:schemeClr val="tx1"/>
          </a:fontRef>
        </p:style>
      </p:cxnSp>
      <p:cxnSp>
        <p:nvCxnSpPr>
          <p:cNvPr id="6" name="직선 연결선 5"/>
          <p:cNvCxnSpPr/>
          <p:nvPr/>
        </p:nvCxnSpPr>
        <p:spPr>
          <a:xfrm rot="10800000">
            <a:off x="467787" y="1416544"/>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306488" y="1335980"/>
            <a:ext cx="4290477" cy="276999"/>
          </a:xfrm>
          <a:prstGeom prst="rect">
            <a:avLst/>
          </a:prstGeom>
          <a:noFill/>
        </p:spPr>
        <p:txBody>
          <a:bodyPr wrap="square" rtlCol="0">
            <a:spAutoFit/>
          </a:bodyPr>
          <a:lstStyle/>
          <a:p>
            <a:r>
              <a:rPr lang="ko-KR" altLang="en-US" sz="1200" b="1" spc="-50" dirty="0" smtClean="0">
                <a:solidFill>
                  <a:srgbClr val="FD8623"/>
                </a:solidFill>
              </a:rPr>
              <a:t>차트 예시</a:t>
            </a:r>
            <a:endParaRPr lang="en-US" altLang="ko-KR" sz="1200" b="1" spc="-50" dirty="0">
              <a:solidFill>
                <a:srgbClr val="FD8623"/>
              </a:solidFill>
            </a:endParaRPr>
          </a:p>
        </p:txBody>
      </p:sp>
      <p:sp>
        <p:nvSpPr>
          <p:cNvPr id="9" name="TextBox 8"/>
          <p:cNvSpPr txBox="1"/>
          <p:nvPr/>
        </p:nvSpPr>
        <p:spPr>
          <a:xfrm>
            <a:off x="2291838" y="1628800"/>
            <a:ext cx="6703506" cy="671338"/>
          </a:xfrm>
          <a:prstGeom prst="rect">
            <a:avLst/>
          </a:prstGeom>
          <a:noFill/>
        </p:spPr>
        <p:txBody>
          <a:bodyPr wrap="square" rtlCol="0">
            <a:spAutoFit/>
          </a:bodyPr>
          <a:lstStyle/>
          <a:p>
            <a:pPr marL="177800" indent="-177800">
              <a:lnSpc>
                <a:spcPct val="114000"/>
              </a:lnSpc>
            </a:pPr>
            <a:r>
              <a:rPr lang="ko-KR" altLang="en-US" sz="1100" spc="-20" dirty="0" smtClean="0">
                <a:solidFill>
                  <a:srgbClr val="F79646">
                    <a:lumMod val="60000"/>
                    <a:lumOff val="40000"/>
                  </a:srgbClr>
                </a:solidFill>
              </a:rPr>
              <a:t>삽입 </a:t>
            </a:r>
            <a:r>
              <a:rPr lang="en-US" altLang="ko-KR" sz="1100" spc="-20" dirty="0" smtClean="0">
                <a:solidFill>
                  <a:srgbClr val="F79646">
                    <a:lumMod val="60000"/>
                    <a:lumOff val="40000"/>
                  </a:srgbClr>
                </a:solidFill>
              </a:rPr>
              <a:t>&gt; </a:t>
            </a:r>
            <a:r>
              <a:rPr lang="ko-KR" altLang="en-US" sz="1100" spc="-20" dirty="0" smtClean="0">
                <a:solidFill>
                  <a:srgbClr val="F79646">
                    <a:lumMod val="60000"/>
                    <a:lumOff val="40000"/>
                  </a:srgbClr>
                </a:solidFill>
              </a:rPr>
              <a:t>차트</a:t>
            </a:r>
            <a:r>
              <a:rPr lang="ko-KR" altLang="en-US" sz="1100" spc="-20" dirty="0" smtClean="0">
                <a:solidFill>
                  <a:prstClr val="white"/>
                </a:solidFill>
              </a:rPr>
              <a:t>를 이용하여 다양한 차트형태를 구현할 수 있습니다</a:t>
            </a:r>
            <a:r>
              <a:rPr lang="en-US" altLang="ko-KR" sz="1100" spc="-20" dirty="0" smtClean="0">
                <a:solidFill>
                  <a:prstClr val="white"/>
                </a:solidFill>
              </a:rPr>
              <a:t>.</a:t>
            </a:r>
          </a:p>
          <a:p>
            <a:pPr marL="177800" indent="-177800">
              <a:lnSpc>
                <a:spcPct val="114000"/>
              </a:lnSpc>
            </a:pPr>
            <a:r>
              <a:rPr lang="ko-KR" altLang="en-US" sz="1100" spc="-20" dirty="0" smtClean="0">
                <a:solidFill>
                  <a:prstClr val="white"/>
                </a:solidFill>
              </a:rPr>
              <a:t>표를 선택한 상태에서 </a:t>
            </a:r>
            <a:r>
              <a:rPr lang="ko-KR" altLang="en-US" sz="1100" spc="-20" dirty="0" err="1" smtClean="0">
                <a:solidFill>
                  <a:prstClr val="white"/>
                </a:solidFill>
              </a:rPr>
              <a:t>오른클릭을</a:t>
            </a:r>
            <a:r>
              <a:rPr lang="ko-KR" altLang="en-US" sz="1100" spc="-20" dirty="0" smtClean="0">
                <a:solidFill>
                  <a:prstClr val="white"/>
                </a:solidFill>
              </a:rPr>
              <a:t> 한 뒤</a:t>
            </a:r>
            <a:r>
              <a:rPr lang="en-US" altLang="ko-KR" sz="1100" spc="-20" dirty="0" smtClean="0">
                <a:solidFill>
                  <a:prstClr val="white"/>
                </a:solidFill>
              </a:rPr>
              <a:t>, </a:t>
            </a:r>
            <a:r>
              <a:rPr lang="ko-KR" altLang="en-US" sz="1100" spc="-20" dirty="0" smtClean="0">
                <a:solidFill>
                  <a:srgbClr val="F79646">
                    <a:lumMod val="60000"/>
                    <a:lumOff val="40000"/>
                  </a:srgbClr>
                </a:solidFill>
              </a:rPr>
              <a:t>데이터 편집</a:t>
            </a:r>
            <a:r>
              <a:rPr lang="ko-KR" altLang="en-US" sz="1100" spc="-20" dirty="0" smtClean="0">
                <a:solidFill>
                  <a:prstClr val="white"/>
                </a:solidFill>
              </a:rPr>
              <a:t>을 클릭하여</a:t>
            </a:r>
          </a:p>
          <a:p>
            <a:pPr marL="177800" indent="-177800">
              <a:lnSpc>
                <a:spcPct val="114000"/>
              </a:lnSpc>
            </a:pPr>
            <a:r>
              <a:rPr lang="ko-KR" altLang="en-US" sz="1100" spc="-20" dirty="0" smtClean="0">
                <a:solidFill>
                  <a:prstClr val="white"/>
                </a:solidFill>
              </a:rPr>
              <a:t>실제 내용과 수치를 편집해 사용할 수 있습니다</a:t>
            </a:r>
            <a:r>
              <a:rPr lang="en-US" altLang="ko-KR" sz="1100" spc="-20" dirty="0" smtClean="0">
                <a:solidFill>
                  <a:prstClr val="white"/>
                </a:solidFill>
              </a:rPr>
              <a:t>.</a:t>
            </a:r>
          </a:p>
        </p:txBody>
      </p:sp>
      <p:sp>
        <p:nvSpPr>
          <p:cNvPr id="10" name="제목 9"/>
          <p:cNvSpPr>
            <a:spLocks noGrp="1"/>
          </p:cNvSpPr>
          <p:nvPr>
            <p:ph type="title" idx="4294967295"/>
          </p:nvPr>
        </p:nvSpPr>
        <p:spPr>
          <a:xfrm>
            <a:off x="2313917" y="236836"/>
            <a:ext cx="7156980" cy="1143000"/>
          </a:xfrm>
        </p:spPr>
        <p:txBody>
          <a:bodyPr anchor="t">
            <a:normAutofit/>
          </a:bodyPr>
          <a:lstStyle/>
          <a:p>
            <a:pPr algn="l"/>
            <a:r>
              <a:rPr lang="ko-KR" altLang="en-US" sz="2400" spc="-100" smtClean="0"/>
              <a:t>페이지 제목</a:t>
            </a:r>
            <a:endParaRPr lang="ko-KR" altLang="en-US" sz="2400" spc="-100"/>
          </a:p>
        </p:txBody>
      </p:sp>
    </p:spTree>
  </p:cSld>
  <p:clrMapOvr>
    <a:masterClrMapping/>
  </p:clrMapOvr>
  <p:transition>
    <p:fade thruBlk="1"/>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nhn\Desktop\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191" y="6324600"/>
            <a:ext cx="1334650" cy="253702"/>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p:cNvSpPr/>
          <p:nvPr/>
        </p:nvSpPr>
        <p:spPr>
          <a:xfrm>
            <a:off x="356266" y="376960"/>
            <a:ext cx="527709" cy="430887"/>
          </a:xfrm>
          <a:prstGeom prst="rect">
            <a:avLst/>
          </a:prstGeom>
        </p:spPr>
        <p:txBody>
          <a:bodyPr wrap="none">
            <a:spAutoFit/>
          </a:bodyPr>
          <a:lstStyle/>
          <a:p>
            <a:r>
              <a:rPr lang="en-US" altLang="ko-KR" sz="2200" b="1" dirty="0" smtClean="0">
                <a:solidFill>
                  <a:srgbClr val="FF873C"/>
                </a:solidFill>
                <a:latin typeface="나눔고딕 ExtraBold" pitchFamily="50" charset="-127"/>
                <a:ea typeface="나눔고딕 ExtraBold" pitchFamily="50" charset="-127"/>
              </a:rPr>
              <a:t>03</a:t>
            </a:r>
            <a:endParaRPr lang="ko-KR" altLang="en-US" sz="2200" b="1" dirty="0">
              <a:solidFill>
                <a:srgbClr val="FF873C"/>
              </a:solidFill>
              <a:latin typeface="나눔고딕 ExtraBold" pitchFamily="50" charset="-127"/>
              <a:ea typeface="나눔고딕 ExtraBold" pitchFamily="50" charset="-127"/>
            </a:endParaRPr>
          </a:p>
        </p:txBody>
      </p:sp>
      <p:cxnSp>
        <p:nvCxnSpPr>
          <p:cNvPr id="4" name="직선 연결선 3"/>
          <p:cNvCxnSpPr/>
          <p:nvPr/>
        </p:nvCxnSpPr>
        <p:spPr>
          <a:xfrm rot="10800000">
            <a:off x="467783" y="329689"/>
            <a:ext cx="1470424" cy="0"/>
          </a:xfrm>
          <a:prstGeom prst="line">
            <a:avLst/>
          </a:prstGeom>
          <a:ln w="38100">
            <a:solidFill>
              <a:srgbClr val="FF873C"/>
            </a:solidFill>
          </a:ln>
        </p:spPr>
        <p:style>
          <a:lnRef idx="1">
            <a:schemeClr val="accent1"/>
          </a:lnRef>
          <a:fillRef idx="0">
            <a:schemeClr val="accent1"/>
          </a:fillRef>
          <a:effectRef idx="0">
            <a:schemeClr val="accent1"/>
          </a:effectRef>
          <a:fontRef idx="minor">
            <a:schemeClr val="tx1"/>
          </a:fontRef>
        </p:style>
      </p:cxnSp>
      <p:cxnSp>
        <p:nvCxnSpPr>
          <p:cNvPr id="5" name="직선 연결선 4"/>
          <p:cNvCxnSpPr/>
          <p:nvPr/>
        </p:nvCxnSpPr>
        <p:spPr>
          <a:xfrm rot="10800000">
            <a:off x="467787" y="1418040"/>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graphicFrame>
        <p:nvGraphicFramePr>
          <p:cNvPr id="6" name="차트 5"/>
          <p:cNvGraphicFramePr/>
          <p:nvPr/>
        </p:nvGraphicFramePr>
        <p:xfrm>
          <a:off x="2222698" y="2060848"/>
          <a:ext cx="7020780" cy="3744416"/>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2306488" y="1335980"/>
            <a:ext cx="4290477" cy="276999"/>
          </a:xfrm>
          <a:prstGeom prst="rect">
            <a:avLst/>
          </a:prstGeom>
          <a:noFill/>
        </p:spPr>
        <p:txBody>
          <a:bodyPr wrap="square" rtlCol="0">
            <a:spAutoFit/>
          </a:bodyPr>
          <a:lstStyle/>
          <a:p>
            <a:r>
              <a:rPr lang="ko-KR" altLang="en-US" sz="1200" b="1" spc="-50" dirty="0" smtClean="0">
                <a:solidFill>
                  <a:srgbClr val="FD8623"/>
                </a:solidFill>
              </a:rPr>
              <a:t>차트 예시</a:t>
            </a:r>
            <a:endParaRPr lang="en-US" altLang="ko-KR" sz="1200" b="1" spc="-50" dirty="0">
              <a:solidFill>
                <a:srgbClr val="FD8623"/>
              </a:solidFill>
            </a:endParaRPr>
          </a:p>
        </p:txBody>
      </p:sp>
      <p:sp>
        <p:nvSpPr>
          <p:cNvPr id="9" name="제목 8"/>
          <p:cNvSpPr>
            <a:spLocks noGrp="1"/>
          </p:cNvSpPr>
          <p:nvPr>
            <p:ph type="title" idx="4294967295"/>
          </p:nvPr>
        </p:nvSpPr>
        <p:spPr>
          <a:xfrm>
            <a:off x="2318010" y="238062"/>
            <a:ext cx="7152889" cy="1143000"/>
          </a:xfrm>
        </p:spPr>
        <p:txBody>
          <a:bodyPr anchor="t">
            <a:normAutofit/>
          </a:bodyPr>
          <a:lstStyle/>
          <a:p>
            <a:pPr algn="l"/>
            <a:r>
              <a:rPr lang="ko-KR" altLang="en-US" sz="2400" spc="-100" smtClean="0"/>
              <a:t>페이지 제목</a:t>
            </a:r>
            <a:endParaRPr lang="ko-KR" altLang="en-US" sz="2400" spc="-100"/>
          </a:p>
        </p:txBody>
      </p:sp>
    </p:spTree>
  </p:cSld>
  <p:clrMapOvr>
    <a:masterClrMapping/>
  </p:clrMapOvr>
  <p:transition>
    <p:fade thruBlk="1"/>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nhn\Desktop\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191" y="6324600"/>
            <a:ext cx="1334650" cy="253702"/>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p:cNvSpPr/>
          <p:nvPr/>
        </p:nvSpPr>
        <p:spPr>
          <a:xfrm>
            <a:off x="356266" y="376960"/>
            <a:ext cx="527709" cy="430887"/>
          </a:xfrm>
          <a:prstGeom prst="rect">
            <a:avLst/>
          </a:prstGeom>
        </p:spPr>
        <p:txBody>
          <a:bodyPr wrap="none">
            <a:spAutoFit/>
          </a:bodyPr>
          <a:lstStyle/>
          <a:p>
            <a:r>
              <a:rPr lang="en-US" altLang="ko-KR" sz="2200" b="1" dirty="0" smtClean="0">
                <a:solidFill>
                  <a:srgbClr val="FF873C"/>
                </a:solidFill>
                <a:latin typeface="나눔고딕 ExtraBold" pitchFamily="50" charset="-127"/>
                <a:ea typeface="나눔고딕 ExtraBold" pitchFamily="50" charset="-127"/>
              </a:rPr>
              <a:t>03</a:t>
            </a:r>
            <a:endParaRPr lang="ko-KR" altLang="en-US" sz="2200" b="1" dirty="0">
              <a:solidFill>
                <a:srgbClr val="FF873C"/>
              </a:solidFill>
              <a:latin typeface="나눔고딕 ExtraBold" pitchFamily="50" charset="-127"/>
              <a:ea typeface="나눔고딕 ExtraBold" pitchFamily="50" charset="-127"/>
            </a:endParaRPr>
          </a:p>
        </p:txBody>
      </p:sp>
      <p:sp>
        <p:nvSpPr>
          <p:cNvPr id="4" name="TextBox 3"/>
          <p:cNvSpPr txBox="1"/>
          <p:nvPr/>
        </p:nvSpPr>
        <p:spPr>
          <a:xfrm>
            <a:off x="2306488" y="1335980"/>
            <a:ext cx="4290477" cy="276999"/>
          </a:xfrm>
          <a:prstGeom prst="rect">
            <a:avLst/>
          </a:prstGeom>
          <a:noFill/>
        </p:spPr>
        <p:txBody>
          <a:bodyPr wrap="square" rtlCol="0">
            <a:spAutoFit/>
          </a:bodyPr>
          <a:lstStyle/>
          <a:p>
            <a:r>
              <a:rPr lang="en-US" altLang="ko-KR" sz="1200" b="1" spc="-80" dirty="0">
                <a:solidFill>
                  <a:srgbClr val="FF873C"/>
                </a:solidFill>
              </a:rPr>
              <a:t>Smart Art</a:t>
            </a:r>
            <a:r>
              <a:rPr lang="ko-KR" altLang="en-US" sz="1200" b="1" spc="-80" dirty="0">
                <a:solidFill>
                  <a:srgbClr val="FF873C"/>
                </a:solidFill>
              </a:rPr>
              <a:t>를 이용한 다이어그램 예시</a:t>
            </a:r>
            <a:endParaRPr lang="en-US" altLang="ko-KR" sz="1200" b="1" spc="-80" dirty="0">
              <a:solidFill>
                <a:srgbClr val="FF873C"/>
              </a:solidFill>
            </a:endParaRPr>
          </a:p>
        </p:txBody>
      </p:sp>
      <p:graphicFrame>
        <p:nvGraphicFramePr>
          <p:cNvPr id="5" name="차트 4"/>
          <p:cNvGraphicFramePr/>
          <p:nvPr/>
        </p:nvGraphicFramePr>
        <p:xfrm>
          <a:off x="1832653" y="1988845"/>
          <a:ext cx="5760131" cy="4391865"/>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직선 연결선 6"/>
          <p:cNvCxnSpPr/>
          <p:nvPr/>
        </p:nvCxnSpPr>
        <p:spPr>
          <a:xfrm rot="10800000">
            <a:off x="467783" y="329689"/>
            <a:ext cx="1470424" cy="0"/>
          </a:xfrm>
          <a:prstGeom prst="line">
            <a:avLst/>
          </a:prstGeom>
          <a:ln w="38100">
            <a:solidFill>
              <a:srgbClr val="FF873C"/>
            </a:solidFill>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rot="10800000">
            <a:off x="467787" y="1416544"/>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sp>
        <p:nvSpPr>
          <p:cNvPr id="9" name="제목 8"/>
          <p:cNvSpPr>
            <a:spLocks noGrp="1"/>
          </p:cNvSpPr>
          <p:nvPr>
            <p:ph type="title" idx="4294967295"/>
          </p:nvPr>
        </p:nvSpPr>
        <p:spPr>
          <a:xfrm>
            <a:off x="2316540" y="221580"/>
            <a:ext cx="7154358" cy="1143000"/>
          </a:xfrm>
        </p:spPr>
        <p:txBody>
          <a:bodyPr anchor="t">
            <a:normAutofit/>
          </a:bodyPr>
          <a:lstStyle/>
          <a:p>
            <a:pPr algn="l"/>
            <a:r>
              <a:rPr lang="ko-KR" altLang="en-US" sz="2400" spc="-100" smtClean="0"/>
              <a:t>글로벌 비즈니스</a:t>
            </a:r>
            <a:endParaRPr lang="ko-KR" altLang="en-US" sz="2400" spc="-100"/>
          </a:p>
        </p:txBody>
      </p:sp>
    </p:spTree>
  </p:cSld>
  <p:clrMapOvr>
    <a:masterClrMapping/>
  </p:clrMapOvr>
  <p:transition>
    <p:fade thruBlk="1"/>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타원 1"/>
          <p:cNvSpPr/>
          <p:nvPr/>
        </p:nvSpPr>
        <p:spPr>
          <a:xfrm>
            <a:off x="2864360" y="2174322"/>
            <a:ext cx="4159894" cy="3839904"/>
          </a:xfrm>
          <a:prstGeom prst="ellipse">
            <a:avLst/>
          </a:prstGeom>
          <a:noFill/>
          <a:ln w="6350">
            <a:solidFill>
              <a:srgbClr val="FF873C"/>
            </a:solid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3" name="그룹 2"/>
          <p:cNvGrpSpPr/>
          <p:nvPr/>
        </p:nvGrpSpPr>
        <p:grpSpPr>
          <a:xfrm>
            <a:off x="3002785" y="2327049"/>
            <a:ext cx="959746" cy="885920"/>
            <a:chOff x="183079" y="348825"/>
            <a:chExt cx="881921" cy="881921"/>
          </a:xfrm>
          <a:scene3d>
            <a:camera prst="orthographicFront"/>
            <a:lightRig rig="threePt" dir="t"/>
          </a:scene3d>
        </p:grpSpPr>
        <p:sp>
          <p:nvSpPr>
            <p:cNvPr id="4" name="타원 3"/>
            <p:cNvSpPr/>
            <p:nvPr/>
          </p:nvSpPr>
          <p:spPr>
            <a:xfrm>
              <a:off x="228332" y="394078"/>
              <a:ext cx="791416" cy="791416"/>
            </a:xfrm>
            <a:prstGeom prst="ellipse">
              <a:avLst/>
            </a:prstGeom>
            <a:gradFill rotWithShape="0">
              <a:gsLst>
                <a:gs pos="60000">
                  <a:schemeClr val="bg1">
                    <a:lumMod val="85000"/>
                  </a:schemeClr>
                </a:gs>
                <a:gs pos="0">
                  <a:schemeClr val="bg1"/>
                </a:gs>
              </a:gsLst>
              <a:lin ang="16200000" scaled="0"/>
            </a:gradFill>
            <a:ln w="12700">
              <a:noFill/>
            </a:ln>
            <a:effectLst>
              <a:outerShdw blurRad="76200" dist="12700" dir="5400000" algn="ctr" rotWithShape="0">
                <a:srgbClr val="000000">
                  <a:alpha val="20000"/>
                </a:srgbClr>
              </a:outerShdw>
            </a:effectLst>
            <a:sp3d>
              <a:bevelT w="50800" h="25400"/>
              <a:bevelB w="0" h="0"/>
            </a:sp3d>
          </p:spPr>
          <p:style>
            <a:lnRef idx="2">
              <a:scrgbClr r="0" g="0" b="0"/>
            </a:lnRef>
            <a:fillRef idx="1">
              <a:scrgbClr r="0" g="0" b="0"/>
            </a:fillRef>
            <a:effectRef idx="0">
              <a:scrgbClr r="0" g="0" b="0"/>
            </a:effectRef>
            <a:fontRef idx="minor">
              <a:schemeClr val="lt1"/>
            </a:fontRef>
          </p:style>
        </p:sp>
        <p:sp>
          <p:nvSpPr>
            <p:cNvPr id="5" name="타원 4"/>
            <p:cNvSpPr/>
            <p:nvPr/>
          </p:nvSpPr>
          <p:spPr>
            <a:xfrm>
              <a:off x="183079" y="348825"/>
              <a:ext cx="881921" cy="88192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ko-KR" altLang="en-US" sz="1000" b="1" spc="-100" dirty="0" smtClean="0">
                  <a:solidFill>
                    <a:srgbClr val="F37021"/>
                  </a:solidFill>
                </a:rPr>
                <a:t>내용</a:t>
              </a:r>
              <a:endParaRPr lang="ko-KR" altLang="en-US" sz="1000" dirty="0">
                <a:solidFill>
                  <a:srgbClr val="F37021"/>
                </a:solidFill>
              </a:endParaRPr>
            </a:p>
          </p:txBody>
        </p:sp>
      </p:grpSp>
      <p:grpSp>
        <p:nvGrpSpPr>
          <p:cNvPr id="6" name="그룹 5"/>
          <p:cNvGrpSpPr/>
          <p:nvPr/>
        </p:nvGrpSpPr>
        <p:grpSpPr>
          <a:xfrm>
            <a:off x="3002785" y="4904746"/>
            <a:ext cx="959746" cy="885920"/>
            <a:chOff x="183079" y="348825"/>
            <a:chExt cx="881921" cy="881921"/>
          </a:xfrm>
          <a:scene3d>
            <a:camera prst="orthographicFront"/>
            <a:lightRig rig="threePt" dir="t"/>
          </a:scene3d>
        </p:grpSpPr>
        <p:sp>
          <p:nvSpPr>
            <p:cNvPr id="7" name="타원 6"/>
            <p:cNvSpPr/>
            <p:nvPr/>
          </p:nvSpPr>
          <p:spPr>
            <a:xfrm>
              <a:off x="228331" y="394078"/>
              <a:ext cx="791416" cy="791416"/>
            </a:xfrm>
            <a:prstGeom prst="ellipse">
              <a:avLst/>
            </a:prstGeom>
            <a:gradFill rotWithShape="0">
              <a:gsLst>
                <a:gs pos="60000">
                  <a:schemeClr val="bg1">
                    <a:lumMod val="85000"/>
                  </a:schemeClr>
                </a:gs>
                <a:gs pos="0">
                  <a:schemeClr val="bg1"/>
                </a:gs>
              </a:gsLst>
              <a:lin ang="16200000" scaled="0"/>
            </a:gradFill>
            <a:ln w="12700">
              <a:noFill/>
            </a:ln>
            <a:effectLst>
              <a:outerShdw blurRad="76200" dist="12700" dir="5400000" algn="ctr" rotWithShape="0">
                <a:srgbClr val="000000">
                  <a:alpha val="20000"/>
                </a:srgbClr>
              </a:outerShdw>
            </a:effectLst>
            <a:sp3d>
              <a:bevelT w="50800" h="25400"/>
              <a:bevelB w="0" h="0"/>
            </a:sp3d>
          </p:spPr>
          <p:style>
            <a:lnRef idx="2">
              <a:scrgbClr r="0" g="0" b="0"/>
            </a:lnRef>
            <a:fillRef idx="1">
              <a:scrgbClr r="0" g="0" b="0"/>
            </a:fillRef>
            <a:effectRef idx="0">
              <a:scrgbClr r="0" g="0" b="0"/>
            </a:effectRef>
            <a:fontRef idx="minor">
              <a:schemeClr val="lt1"/>
            </a:fontRef>
          </p:style>
        </p:sp>
        <p:sp>
          <p:nvSpPr>
            <p:cNvPr id="8" name="타원 4"/>
            <p:cNvSpPr/>
            <p:nvPr/>
          </p:nvSpPr>
          <p:spPr>
            <a:xfrm>
              <a:off x="183079" y="348825"/>
              <a:ext cx="881921" cy="88192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ko-KR" altLang="en-US" sz="1000" b="1" spc="-100" dirty="0" smtClean="0">
                  <a:solidFill>
                    <a:srgbClr val="F37021"/>
                  </a:solidFill>
                </a:rPr>
                <a:t>내용</a:t>
              </a:r>
              <a:endParaRPr lang="ko-KR" altLang="en-US" sz="1000" dirty="0">
                <a:solidFill>
                  <a:srgbClr val="F37021"/>
                </a:solidFill>
              </a:endParaRPr>
            </a:p>
          </p:txBody>
        </p:sp>
      </p:grpSp>
      <p:grpSp>
        <p:nvGrpSpPr>
          <p:cNvPr id="9" name="그룹 8"/>
          <p:cNvGrpSpPr/>
          <p:nvPr/>
        </p:nvGrpSpPr>
        <p:grpSpPr>
          <a:xfrm>
            <a:off x="5943471" y="2327049"/>
            <a:ext cx="959746" cy="885920"/>
            <a:chOff x="183079" y="348825"/>
            <a:chExt cx="881921" cy="881921"/>
          </a:xfrm>
          <a:scene3d>
            <a:camera prst="orthographicFront"/>
            <a:lightRig rig="threePt" dir="t"/>
          </a:scene3d>
        </p:grpSpPr>
        <p:sp>
          <p:nvSpPr>
            <p:cNvPr id="10" name="타원 9"/>
            <p:cNvSpPr/>
            <p:nvPr/>
          </p:nvSpPr>
          <p:spPr>
            <a:xfrm>
              <a:off x="228331" y="394078"/>
              <a:ext cx="791416" cy="791416"/>
            </a:xfrm>
            <a:prstGeom prst="ellipse">
              <a:avLst/>
            </a:prstGeom>
            <a:gradFill rotWithShape="0">
              <a:gsLst>
                <a:gs pos="60000">
                  <a:schemeClr val="bg1">
                    <a:lumMod val="85000"/>
                  </a:schemeClr>
                </a:gs>
                <a:gs pos="0">
                  <a:schemeClr val="bg1"/>
                </a:gs>
              </a:gsLst>
              <a:lin ang="16200000" scaled="0"/>
            </a:gradFill>
            <a:ln w="12700">
              <a:noFill/>
            </a:ln>
            <a:effectLst>
              <a:outerShdw blurRad="76200" dist="12700" dir="5400000" algn="ctr" rotWithShape="0">
                <a:srgbClr val="000000">
                  <a:alpha val="20000"/>
                </a:srgbClr>
              </a:outerShdw>
            </a:effectLst>
            <a:sp3d>
              <a:bevelT w="50800" h="25400"/>
              <a:bevelB w="0" h="0"/>
            </a:sp3d>
          </p:spPr>
          <p:style>
            <a:lnRef idx="2">
              <a:scrgbClr r="0" g="0" b="0"/>
            </a:lnRef>
            <a:fillRef idx="1">
              <a:scrgbClr r="0" g="0" b="0"/>
            </a:fillRef>
            <a:effectRef idx="0">
              <a:scrgbClr r="0" g="0" b="0"/>
            </a:effectRef>
            <a:fontRef idx="minor">
              <a:schemeClr val="lt1"/>
            </a:fontRef>
          </p:style>
        </p:sp>
        <p:sp>
          <p:nvSpPr>
            <p:cNvPr id="11" name="타원 4"/>
            <p:cNvSpPr/>
            <p:nvPr/>
          </p:nvSpPr>
          <p:spPr>
            <a:xfrm>
              <a:off x="183079" y="348825"/>
              <a:ext cx="881921" cy="881921"/>
            </a:xfrm>
            <a:prstGeom prst="rect">
              <a:avLst/>
            </a:prstGeom>
            <a:effectLst/>
            <a:sp3d/>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ko-KR" altLang="en-US" sz="1000" b="1" spc="-100" dirty="0" smtClean="0">
                  <a:solidFill>
                    <a:srgbClr val="F37021"/>
                  </a:solidFill>
                </a:rPr>
                <a:t>내용</a:t>
              </a:r>
              <a:endParaRPr lang="ko-KR" altLang="en-US" sz="1000" dirty="0">
                <a:solidFill>
                  <a:srgbClr val="F37021"/>
                </a:solidFill>
              </a:endParaRPr>
            </a:p>
          </p:txBody>
        </p:sp>
      </p:grpSp>
      <p:grpSp>
        <p:nvGrpSpPr>
          <p:cNvPr id="12" name="그룹 11"/>
          <p:cNvGrpSpPr/>
          <p:nvPr/>
        </p:nvGrpSpPr>
        <p:grpSpPr>
          <a:xfrm>
            <a:off x="5943471" y="4904746"/>
            <a:ext cx="959746" cy="885920"/>
            <a:chOff x="183079" y="348825"/>
            <a:chExt cx="881921" cy="881921"/>
          </a:xfrm>
          <a:scene3d>
            <a:camera prst="orthographicFront"/>
            <a:lightRig rig="threePt" dir="t"/>
          </a:scene3d>
        </p:grpSpPr>
        <p:sp>
          <p:nvSpPr>
            <p:cNvPr id="13" name="타원 12"/>
            <p:cNvSpPr/>
            <p:nvPr/>
          </p:nvSpPr>
          <p:spPr>
            <a:xfrm>
              <a:off x="228331" y="394078"/>
              <a:ext cx="791416" cy="791416"/>
            </a:xfrm>
            <a:prstGeom prst="ellipse">
              <a:avLst/>
            </a:prstGeom>
            <a:gradFill rotWithShape="0">
              <a:gsLst>
                <a:gs pos="60000">
                  <a:schemeClr val="bg1">
                    <a:lumMod val="85000"/>
                  </a:schemeClr>
                </a:gs>
                <a:gs pos="0">
                  <a:schemeClr val="bg1"/>
                </a:gs>
              </a:gsLst>
              <a:lin ang="16200000" scaled="0"/>
            </a:gradFill>
            <a:ln w="12700">
              <a:noFill/>
            </a:ln>
            <a:effectLst>
              <a:outerShdw blurRad="76200" dist="12700" dir="5400000" algn="ctr" rotWithShape="0">
                <a:srgbClr val="000000">
                  <a:alpha val="20000"/>
                </a:srgbClr>
              </a:outerShdw>
            </a:effectLst>
            <a:sp3d>
              <a:bevelT w="50800" h="25400"/>
              <a:bevelB w="0" h="0"/>
            </a:sp3d>
          </p:spPr>
          <p:style>
            <a:lnRef idx="2">
              <a:scrgbClr r="0" g="0" b="0"/>
            </a:lnRef>
            <a:fillRef idx="1">
              <a:scrgbClr r="0" g="0" b="0"/>
            </a:fillRef>
            <a:effectRef idx="0">
              <a:scrgbClr r="0" g="0" b="0"/>
            </a:effectRef>
            <a:fontRef idx="minor">
              <a:schemeClr val="lt1"/>
            </a:fontRef>
          </p:style>
        </p:sp>
        <p:sp>
          <p:nvSpPr>
            <p:cNvPr id="14" name="타원 4"/>
            <p:cNvSpPr/>
            <p:nvPr/>
          </p:nvSpPr>
          <p:spPr>
            <a:xfrm>
              <a:off x="183079" y="348825"/>
              <a:ext cx="881921" cy="881921"/>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algn="ctr" defTabSz="622300">
                <a:lnSpc>
                  <a:spcPct val="90000"/>
                </a:lnSpc>
                <a:spcBef>
                  <a:spcPct val="0"/>
                </a:spcBef>
                <a:spcAft>
                  <a:spcPct val="35000"/>
                </a:spcAft>
              </a:pPr>
              <a:r>
                <a:rPr lang="ko-KR" altLang="en-US" sz="1000" b="1" spc="-100" dirty="0" smtClean="0">
                  <a:solidFill>
                    <a:srgbClr val="F37021"/>
                  </a:solidFill>
                </a:rPr>
                <a:t>내용</a:t>
              </a:r>
              <a:endParaRPr lang="ko-KR" altLang="en-US" sz="1000" dirty="0">
                <a:solidFill>
                  <a:srgbClr val="F37021"/>
                </a:solidFill>
              </a:endParaRPr>
            </a:p>
          </p:txBody>
        </p:sp>
      </p:grpSp>
      <p:pic>
        <p:nvPicPr>
          <p:cNvPr id="15" name="Picture 2" descr="C:\Users\nhn\Desktop\HANGAME_BI_Basicguide(CMY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0693" y="3190875"/>
            <a:ext cx="1783702" cy="1986778"/>
          </a:xfrm>
          <a:prstGeom prst="rect">
            <a:avLst/>
          </a:prstGeom>
          <a:noFill/>
          <a:effectLst>
            <a:outerShdw blurRad="76200" dist="25400" dir="5400000" algn="t" rotWithShape="0">
              <a:prstClr val="black">
                <a:alpha val="30000"/>
              </a:prstClr>
            </a:outerShdw>
          </a:effectLst>
          <a:extLst>
            <a:ext uri="{909E8E84-426E-40DD-AFC4-6F175D3DCCD1}">
              <a14:hiddenFill xmlns:a14="http://schemas.microsoft.com/office/drawing/2010/main">
                <a:solidFill>
                  <a:srgbClr val="FFFFFF"/>
                </a:solidFill>
              </a14:hiddenFill>
            </a:ext>
          </a:extLst>
        </p:spPr>
      </p:pic>
      <p:pic>
        <p:nvPicPr>
          <p:cNvPr id="16" name="Picture 2" descr="C:\Users\nhn\Desktop\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187" y="6324600"/>
            <a:ext cx="1334650" cy="253702"/>
          </a:xfrm>
          <a:prstGeom prst="rect">
            <a:avLst/>
          </a:prstGeom>
          <a:noFill/>
          <a:extLst>
            <a:ext uri="{909E8E84-426E-40DD-AFC4-6F175D3DCCD1}">
              <a14:hiddenFill xmlns:a14="http://schemas.microsoft.com/office/drawing/2010/main">
                <a:solidFill>
                  <a:srgbClr val="FFFFFF"/>
                </a:solidFill>
              </a14:hiddenFill>
            </a:ext>
          </a:extLst>
        </p:spPr>
      </p:pic>
      <p:sp>
        <p:nvSpPr>
          <p:cNvPr id="17" name="직사각형 16"/>
          <p:cNvSpPr/>
          <p:nvPr/>
        </p:nvSpPr>
        <p:spPr>
          <a:xfrm>
            <a:off x="356266" y="376959"/>
            <a:ext cx="527709" cy="430887"/>
          </a:xfrm>
          <a:prstGeom prst="rect">
            <a:avLst/>
          </a:prstGeom>
        </p:spPr>
        <p:txBody>
          <a:bodyPr wrap="none">
            <a:spAutoFit/>
          </a:bodyPr>
          <a:lstStyle/>
          <a:p>
            <a:r>
              <a:rPr lang="en-US" altLang="ko-KR" sz="2200" b="1" dirty="0" smtClean="0">
                <a:solidFill>
                  <a:srgbClr val="FF873C"/>
                </a:solidFill>
                <a:latin typeface="나눔고딕 ExtraBold" pitchFamily="50" charset="-127"/>
                <a:ea typeface="나눔고딕 ExtraBold" pitchFamily="50" charset="-127"/>
              </a:rPr>
              <a:t>03</a:t>
            </a:r>
            <a:endParaRPr lang="ko-KR" altLang="en-US" sz="2200" b="1" dirty="0">
              <a:solidFill>
                <a:srgbClr val="FF873C"/>
              </a:solidFill>
              <a:latin typeface="나눔고딕 ExtraBold" pitchFamily="50" charset="-127"/>
              <a:ea typeface="나눔고딕 ExtraBold" pitchFamily="50" charset="-127"/>
            </a:endParaRPr>
          </a:p>
        </p:txBody>
      </p:sp>
      <p:sp>
        <p:nvSpPr>
          <p:cNvPr id="18" name="TextBox 17"/>
          <p:cNvSpPr txBox="1"/>
          <p:nvPr/>
        </p:nvSpPr>
        <p:spPr>
          <a:xfrm>
            <a:off x="2306484" y="1335972"/>
            <a:ext cx="4290477" cy="276999"/>
          </a:xfrm>
          <a:prstGeom prst="rect">
            <a:avLst/>
          </a:prstGeom>
          <a:noFill/>
        </p:spPr>
        <p:txBody>
          <a:bodyPr wrap="square" rtlCol="0">
            <a:spAutoFit/>
          </a:bodyPr>
          <a:lstStyle/>
          <a:p>
            <a:r>
              <a:rPr lang="en-US" altLang="ko-KR" sz="1200" b="1" spc="-50" dirty="0">
                <a:solidFill>
                  <a:srgbClr val="FD8623"/>
                </a:solidFill>
              </a:rPr>
              <a:t>Smart Art</a:t>
            </a:r>
            <a:r>
              <a:rPr lang="ko-KR" altLang="en-US" sz="1200" b="1" spc="-50" dirty="0">
                <a:solidFill>
                  <a:srgbClr val="FD8623"/>
                </a:solidFill>
              </a:rPr>
              <a:t>를 이용한 다이어그램 예시</a:t>
            </a:r>
            <a:endParaRPr lang="en-US" altLang="ko-KR" sz="1200" b="1" spc="-50" dirty="0">
              <a:solidFill>
                <a:srgbClr val="FD8623"/>
              </a:solidFill>
            </a:endParaRPr>
          </a:p>
        </p:txBody>
      </p:sp>
      <p:cxnSp>
        <p:nvCxnSpPr>
          <p:cNvPr id="19" name="직선 연결선 18"/>
          <p:cNvCxnSpPr/>
          <p:nvPr/>
        </p:nvCxnSpPr>
        <p:spPr>
          <a:xfrm rot="10800000">
            <a:off x="467783" y="329689"/>
            <a:ext cx="1470424" cy="0"/>
          </a:xfrm>
          <a:prstGeom prst="line">
            <a:avLst/>
          </a:prstGeom>
          <a:ln w="38100">
            <a:solidFill>
              <a:srgbClr val="FF873C"/>
            </a:solidFill>
          </a:ln>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p:nvCxnSpPr>
        <p:spPr>
          <a:xfrm rot="10800000">
            <a:off x="467785" y="1416544"/>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sp>
        <p:nvSpPr>
          <p:cNvPr id="22" name="제목 21"/>
          <p:cNvSpPr>
            <a:spLocks noGrp="1"/>
          </p:cNvSpPr>
          <p:nvPr>
            <p:ph type="title" idx="4294967295"/>
          </p:nvPr>
        </p:nvSpPr>
        <p:spPr>
          <a:xfrm>
            <a:off x="2313295" y="236836"/>
            <a:ext cx="7157600" cy="1067928"/>
          </a:xfrm>
        </p:spPr>
        <p:txBody>
          <a:bodyPr anchor="t">
            <a:normAutofit/>
          </a:bodyPr>
          <a:lstStyle/>
          <a:p>
            <a:pPr algn="l"/>
            <a:r>
              <a:rPr lang="ko-KR" altLang="en-US" sz="2400" spc="-100" smtClean="0"/>
              <a:t>페이지 제목</a:t>
            </a:r>
            <a:endParaRPr lang="ko-KR" altLang="en-US" sz="2400" spc="-100"/>
          </a:p>
        </p:txBody>
      </p:sp>
    </p:spTree>
  </p:cSld>
  <p:clrMapOvr>
    <a:masterClrMapping/>
  </p:clrMapOvr>
  <p:transition>
    <p:fade thruBlk="1"/>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2" descr="C:\Users\nhn\Desktop\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9191" y="6324600"/>
            <a:ext cx="1334650" cy="25370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직선 연결선 6"/>
          <p:cNvCxnSpPr/>
          <p:nvPr/>
        </p:nvCxnSpPr>
        <p:spPr>
          <a:xfrm rot="10800000">
            <a:off x="467787" y="1418395"/>
            <a:ext cx="1431208" cy="0"/>
          </a:xfrm>
          <a:prstGeom prst="line">
            <a:avLst/>
          </a:prstGeom>
          <a:ln w="12700">
            <a:solidFill>
              <a:srgbClr val="FF873C"/>
            </a:solidFill>
          </a:ln>
        </p:spPr>
        <p:style>
          <a:lnRef idx="1">
            <a:schemeClr val="accent1"/>
          </a:lnRef>
          <a:fillRef idx="0">
            <a:schemeClr val="accent1"/>
          </a:fillRef>
          <a:effectRef idx="0">
            <a:schemeClr val="accent1"/>
          </a:effectRef>
          <a:fontRef idx="minor">
            <a:schemeClr val="tx1"/>
          </a:fontRef>
        </p:style>
      </p:cxnSp>
      <p:sp>
        <p:nvSpPr>
          <p:cNvPr id="5" name="직사각형 4"/>
          <p:cNvSpPr/>
          <p:nvPr/>
        </p:nvSpPr>
        <p:spPr>
          <a:xfrm>
            <a:off x="7107996" y="6345070"/>
            <a:ext cx="2282997" cy="215444"/>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ko-KR" altLang="en-US" sz="800" dirty="0" smtClean="0">
                <a:gradFill>
                  <a:gsLst>
                    <a:gs pos="100000">
                      <a:prstClr val="white"/>
                    </a:gs>
                    <a:gs pos="0">
                      <a:prstClr val="white"/>
                    </a:gs>
                  </a:gsLst>
                  <a:lin ang="16200000" scaled="0"/>
                </a:gradFill>
              </a:rPr>
              <a:t>이 문서는 </a:t>
            </a:r>
            <a:r>
              <a:rPr lang="ko-KR" altLang="en-US" sz="800" dirty="0" err="1" smtClean="0">
                <a:gradFill>
                  <a:gsLst>
                    <a:gs pos="100000">
                      <a:prstClr val="white"/>
                    </a:gs>
                    <a:gs pos="0">
                      <a:prstClr val="white"/>
                    </a:gs>
                  </a:gsLst>
                  <a:lin ang="16200000" scaled="0"/>
                </a:gradFill>
              </a:rPr>
              <a:t>나눔글꼴로</a:t>
            </a:r>
            <a:r>
              <a:rPr lang="ko-KR" altLang="en-US" sz="800" dirty="0" smtClean="0">
                <a:gradFill>
                  <a:gsLst>
                    <a:gs pos="100000">
                      <a:prstClr val="white"/>
                    </a:gs>
                    <a:gs pos="0">
                      <a:prstClr val="white"/>
                    </a:gs>
                  </a:gsLst>
                  <a:lin ang="16200000" scaled="0"/>
                </a:gradFill>
              </a:rPr>
              <a:t> 작성되었습니다</a:t>
            </a:r>
            <a:r>
              <a:rPr lang="en-US" altLang="ko-KR" sz="800" dirty="0" smtClean="0">
                <a:solidFill>
                  <a:prstClr val="white">
                    <a:lumMod val="50000"/>
                  </a:prstClr>
                </a:solidFill>
              </a:rPr>
              <a:t>.  </a:t>
            </a:r>
            <a:r>
              <a:rPr lang="ko-KR" altLang="en-US" sz="800" u="sng" dirty="0" smtClean="0">
                <a:solidFill>
                  <a:prstClr val="white">
                    <a:lumMod val="95000"/>
                  </a:prstClr>
                </a:solidFill>
                <a:hlinkClick r:id="rId4"/>
              </a:rPr>
              <a:t>설치하기</a:t>
            </a:r>
            <a:endParaRPr lang="ko-KR" altLang="en-US" sz="800" u="sng" dirty="0">
              <a:solidFill>
                <a:prstClr val="white">
                  <a:lumMod val="95000"/>
                </a:prstClr>
              </a:solidFill>
            </a:endParaRPr>
          </a:p>
        </p:txBody>
      </p:sp>
      <p:sp>
        <p:nvSpPr>
          <p:cNvPr id="8" name="제목 7"/>
          <p:cNvSpPr>
            <a:spLocks noGrp="1"/>
          </p:cNvSpPr>
          <p:nvPr>
            <p:ph type="title" idx="4294967295"/>
          </p:nvPr>
        </p:nvSpPr>
        <p:spPr>
          <a:xfrm>
            <a:off x="2262465" y="1241884"/>
            <a:ext cx="7208430" cy="1143000"/>
          </a:xfrm>
          <a:prstGeom prst="rect">
            <a:avLst/>
          </a:prstGeom>
        </p:spPr>
        <p:txBody>
          <a:bodyPr anchor="t">
            <a:normAutofit/>
          </a:bodyPr>
          <a:lstStyle/>
          <a:p>
            <a:pPr algn="l"/>
            <a:r>
              <a:rPr lang="ko-KR" altLang="en-US" sz="4200" b="1" smtClean="0">
                <a:latin typeface="+mn-lt"/>
              </a:rPr>
              <a:t>감사합니다</a:t>
            </a:r>
            <a:endParaRPr lang="ko-KR" altLang="en-US" sz="4200" b="1">
              <a:latin typeface="+mn-lt"/>
            </a:endParaRPr>
          </a:p>
        </p:txBody>
      </p:sp>
    </p:spTree>
    <p:extLst>
      <p:ext uri="{BB962C8B-B14F-4D97-AF65-F5344CB8AC3E}">
        <p14:creationId xmlns:p14="http://schemas.microsoft.com/office/powerpoint/2010/main" val="2933763580"/>
      </p:ext>
    </p:extLst>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p:cNvSpPr/>
          <p:nvPr/>
        </p:nvSpPr>
        <p:spPr>
          <a:xfrm>
            <a:off x="5" y="0"/>
            <a:ext cx="488504" cy="47667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p:cNvSpPr txBox="1"/>
          <p:nvPr/>
        </p:nvSpPr>
        <p:spPr>
          <a:xfrm>
            <a:off x="10857656" y="598108"/>
            <a:ext cx="1906291" cy="369332"/>
          </a:xfrm>
          <a:prstGeom prst="rect">
            <a:avLst/>
          </a:prstGeom>
        </p:spPr>
        <p:txBody>
          <a:bodyPr wrap="none" rtlCol="0">
            <a:spAutoFit/>
            <a:scene3d>
              <a:camera prst="orthographicFront"/>
              <a:lightRig rig="threePt" dir="t"/>
            </a:scene3d>
            <a:sp3d contourW="3810">
              <a:contourClr>
                <a:srgbClr val="C00000"/>
              </a:contourClr>
            </a:sp3d>
          </a:bodyPr>
          <a:lstStyle/>
          <a:p>
            <a:r>
              <a:rPr lang="en-US" altLang="ko-KR" dirty="0" smtClean="0">
                <a:solidFill>
                  <a:srgbClr val="C00000"/>
                </a:solidFill>
                <a:latin typeface="맑은 고딕" panose="020B0503020000020004" pitchFamily="50" charset="-127"/>
                <a:ea typeface="맑은 고딕" panose="020B0503020000020004" pitchFamily="50" charset="-127"/>
              </a:rPr>
              <a:t>1. </a:t>
            </a:r>
            <a:r>
              <a:rPr lang="ko-KR" altLang="en-US" dirty="0" smtClean="0">
                <a:solidFill>
                  <a:srgbClr val="C00000"/>
                </a:solidFill>
                <a:latin typeface="맑은 고딕" panose="020B0503020000020004" pitchFamily="50" charset="-127"/>
                <a:ea typeface="맑은 고딕" panose="020B0503020000020004" pitchFamily="50" charset="-127"/>
              </a:rPr>
              <a:t>서식 적용하기</a:t>
            </a:r>
            <a:endParaRPr lang="ko-KR" altLang="en-US" dirty="0" smtClean="0">
              <a:solidFill>
                <a:schemeClr val="bg1">
                  <a:lumMod val="50000"/>
                </a:schemeClr>
              </a:solidFill>
              <a:latin typeface="맑은 고딕" panose="020B0503020000020004" pitchFamily="50" charset="-127"/>
              <a:ea typeface="맑은 고딕" panose="020B0503020000020004" pitchFamily="50" charset="-127"/>
            </a:endParaRPr>
          </a:p>
        </p:txBody>
      </p:sp>
      <p:sp>
        <p:nvSpPr>
          <p:cNvPr id="15" name="TextBox 14"/>
          <p:cNvSpPr txBox="1"/>
          <p:nvPr/>
        </p:nvSpPr>
        <p:spPr>
          <a:xfrm>
            <a:off x="10684654" y="1700808"/>
            <a:ext cx="2628292" cy="584775"/>
          </a:xfrm>
          <a:prstGeom prst="rect">
            <a:avLst/>
          </a:prstGeom>
          <a:noFill/>
          <a:ln w="9525">
            <a:noFill/>
            <a:miter lim="800000"/>
            <a:headEnd/>
            <a:tailEnd/>
          </a:ln>
        </p:spPr>
        <p:txBody>
          <a:bodyPr wrap="square" anchor="ctr">
            <a:spAutoFit/>
            <a:scene3d>
              <a:camera prst="orthographicFront"/>
              <a:lightRig rig="soft" dir="tl">
                <a:rot lat="0" lon="0" rev="0"/>
              </a:lightRig>
            </a:scene3d>
            <a:sp3d extrusionH="57150" contourW="44450" prstMaterial="matte">
              <a:bevelT w="0" h="57150" prst="artDeco"/>
              <a:extrusionClr>
                <a:schemeClr val="bg1"/>
              </a:extrusionClr>
              <a:contourClr>
                <a:schemeClr val="bg1"/>
              </a:contourClr>
            </a:sp3d>
          </a:bodyPr>
          <a:lstStyle/>
          <a:p>
            <a:pPr marL="273050" indent="-273050" algn="ctr" eaLnBrk="0" hangingPunct="0">
              <a:buClr>
                <a:srgbClr val="000000"/>
              </a:buClr>
              <a:buSzPct val="120000"/>
              <a:tabLst>
                <a:tab pos="5648325" algn="l"/>
              </a:tabLst>
              <a:defRPr/>
            </a:pPr>
            <a:r>
              <a:rPr lang="ko-KR" altLang="en-US" sz="3200" kern="0" dirty="0" smtClean="0">
                <a:ln w="11430"/>
                <a:gradFill>
                  <a:gsLst>
                    <a:gs pos="0">
                      <a:srgbClr val="1F497D">
                        <a:lumMod val="50000"/>
                      </a:srgbClr>
                    </a:gs>
                    <a:gs pos="100000">
                      <a:srgbClr val="1F497D">
                        <a:lumMod val="60000"/>
                        <a:lumOff val="40000"/>
                      </a:srgbClr>
                    </a:gs>
                  </a:gsLst>
                  <a:lin ang="5400000" scaled="1"/>
                </a:gradFill>
                <a:effectLst>
                  <a:outerShdw blurRad="38100" dist="38100" dir="2700000" algn="tl">
                    <a:srgbClr val="000000">
                      <a:alpha val="43137"/>
                    </a:srgbClr>
                  </a:outerShdw>
                </a:effectLst>
                <a:latin typeface="08서울남산체 EB" pitchFamily="18" charset="-127"/>
                <a:ea typeface="08서울남산체 EB" pitchFamily="18" charset="-127"/>
                <a:cs typeface="Arial" pitchFamily="34" charset="0"/>
              </a:rPr>
              <a:t>강남 스타일</a:t>
            </a:r>
          </a:p>
        </p:txBody>
      </p:sp>
      <p:grpSp>
        <p:nvGrpSpPr>
          <p:cNvPr id="28" name="그룹 27"/>
          <p:cNvGrpSpPr/>
          <p:nvPr/>
        </p:nvGrpSpPr>
        <p:grpSpPr>
          <a:xfrm>
            <a:off x="15241610" y="4005064"/>
            <a:ext cx="2388355" cy="374571"/>
            <a:chOff x="776536" y="3217254"/>
            <a:chExt cx="2700300" cy="423494"/>
          </a:xfrm>
        </p:grpSpPr>
        <p:sp>
          <p:nvSpPr>
            <p:cNvPr id="29" name="모서리가 둥근 직사각형 28"/>
            <p:cNvSpPr/>
            <p:nvPr/>
          </p:nvSpPr>
          <p:spPr>
            <a:xfrm>
              <a:off x="776536" y="3217254"/>
              <a:ext cx="684076" cy="423494"/>
            </a:xfrm>
            <a:prstGeom prst="roundRect">
              <a:avLst/>
            </a:prstGeom>
            <a:solidFill>
              <a:schemeClr val="bg1">
                <a:lumMod val="75000"/>
              </a:schemeClr>
            </a:solidFill>
            <a:ln w="9525">
              <a:noFill/>
              <a:miter lim="800000"/>
              <a:headEnd/>
              <a:tailEnd/>
            </a:ln>
          </p:spPr>
          <p:txBody>
            <a:bodyPr anchor="ctr">
              <a:spAutoFit/>
              <a:scene3d>
                <a:camera prst="orthographicFront"/>
                <a:lightRig rig="soft" dir="tl">
                  <a:rot lat="0" lon="0" rev="0"/>
                </a:lightRig>
              </a:scene3d>
              <a:sp3d prstMaterial="matte">
                <a:bevelT w="1270" prst="artDeco"/>
                <a:extrusionClr>
                  <a:schemeClr val="bg1"/>
                </a:extrusionClr>
                <a:contourClr>
                  <a:schemeClr val="bg1"/>
                </a:contourClr>
              </a:sp3d>
            </a:bodyPr>
            <a:lstStyle/>
            <a:p>
              <a:pPr marL="273050" indent="-273050" algn="ctr" eaLnBrk="0" hangingPunct="0">
                <a:buClr>
                  <a:srgbClr val="000000"/>
                </a:buClr>
                <a:buSzPct val="120000"/>
                <a:tabLst>
                  <a:tab pos="5648325" algn="l"/>
                </a:tabLst>
                <a:defRPr/>
              </a:pPr>
              <a:r>
                <a:rPr lang="en-US" altLang="ko-KR" sz="1600" kern="0" dirty="0" smtClean="0">
                  <a:ln w="11430"/>
                  <a:latin typeface="맑은 고딕" panose="020B0503020000020004" pitchFamily="50" charset="-127"/>
                  <a:ea typeface="맑은 고딕" panose="020B0503020000020004" pitchFamily="50" charset="-127"/>
                  <a:cs typeface="Arial" pitchFamily="34" charset="0"/>
                </a:rPr>
                <a:t>Ctrl</a:t>
              </a:r>
              <a:endParaRPr lang="ko-KR" altLang="en-US" sz="1600" kern="0" dirty="0">
                <a:ln w="11430"/>
                <a:latin typeface="맑은 고딕" panose="020B0503020000020004" pitchFamily="50" charset="-127"/>
                <a:ea typeface="맑은 고딕" panose="020B0503020000020004" pitchFamily="50" charset="-127"/>
                <a:cs typeface="Arial" pitchFamily="34" charset="0"/>
              </a:endParaRPr>
            </a:p>
          </p:txBody>
        </p:sp>
        <p:sp>
          <p:nvSpPr>
            <p:cNvPr id="30" name="모서리가 둥근 직사각형 29"/>
            <p:cNvSpPr/>
            <p:nvPr/>
          </p:nvSpPr>
          <p:spPr>
            <a:xfrm>
              <a:off x="1676636" y="3217254"/>
              <a:ext cx="1044116" cy="423494"/>
            </a:xfrm>
            <a:prstGeom prst="roundRect">
              <a:avLst/>
            </a:prstGeom>
            <a:solidFill>
              <a:schemeClr val="bg1">
                <a:lumMod val="75000"/>
              </a:schemeClr>
            </a:solidFill>
            <a:ln w="9525">
              <a:noFill/>
              <a:miter lim="800000"/>
              <a:headEnd/>
              <a:tailEnd/>
            </a:ln>
          </p:spPr>
          <p:txBody>
            <a:bodyPr anchor="ctr">
              <a:spAutoFit/>
              <a:scene3d>
                <a:camera prst="orthographicFront"/>
                <a:lightRig rig="soft" dir="tl">
                  <a:rot lat="0" lon="0" rev="0"/>
                </a:lightRig>
              </a:scene3d>
              <a:sp3d prstMaterial="matte">
                <a:bevelT w="1270" prst="artDeco"/>
                <a:extrusionClr>
                  <a:schemeClr val="bg1"/>
                </a:extrusionClr>
                <a:contourClr>
                  <a:schemeClr val="bg1"/>
                </a:contourClr>
              </a:sp3d>
            </a:bodyPr>
            <a:lstStyle/>
            <a:p>
              <a:pPr marL="273050" indent="-273050" algn="ctr" eaLnBrk="0" hangingPunct="0">
                <a:buClr>
                  <a:srgbClr val="000000"/>
                </a:buClr>
                <a:buSzPct val="120000"/>
                <a:tabLst>
                  <a:tab pos="5648325" algn="l"/>
                </a:tabLst>
                <a:defRPr/>
              </a:pPr>
              <a:r>
                <a:rPr lang="ko-KR" altLang="en-US" sz="1600" kern="0" dirty="0" smtClean="0">
                  <a:ln w="11430"/>
                  <a:latin typeface="맑은 고딕" panose="020B0503020000020004" pitchFamily="50" charset="-127"/>
                  <a:ea typeface="맑은 고딕" panose="020B0503020000020004" pitchFamily="50" charset="-127"/>
                  <a:cs typeface="Arial" pitchFamily="34" charset="0"/>
                </a:rPr>
                <a:t>↑</a:t>
              </a:r>
              <a:r>
                <a:rPr lang="en-US" altLang="ko-KR" sz="1600" kern="0" dirty="0" smtClean="0">
                  <a:ln w="11430"/>
                  <a:latin typeface="맑은 고딕" panose="020B0503020000020004" pitchFamily="50" charset="-127"/>
                  <a:ea typeface="맑은 고딕" panose="020B0503020000020004" pitchFamily="50" charset="-127"/>
                  <a:cs typeface="Arial" pitchFamily="34" charset="0"/>
                </a:rPr>
                <a:t>Shift</a:t>
              </a:r>
              <a:endParaRPr lang="ko-KR" altLang="en-US" sz="1600" kern="0" dirty="0">
                <a:ln w="11430"/>
                <a:latin typeface="맑은 고딕" panose="020B0503020000020004" pitchFamily="50" charset="-127"/>
                <a:ea typeface="맑은 고딕" panose="020B0503020000020004" pitchFamily="50" charset="-127"/>
                <a:cs typeface="Arial" pitchFamily="34" charset="0"/>
              </a:endParaRPr>
            </a:p>
          </p:txBody>
        </p:sp>
        <p:sp>
          <p:nvSpPr>
            <p:cNvPr id="31" name="모서리가 둥근 직사각형 30"/>
            <p:cNvSpPr/>
            <p:nvPr/>
          </p:nvSpPr>
          <p:spPr>
            <a:xfrm>
              <a:off x="2936776" y="3217254"/>
              <a:ext cx="540060" cy="423494"/>
            </a:xfrm>
            <a:prstGeom prst="roundRect">
              <a:avLst/>
            </a:prstGeom>
            <a:solidFill>
              <a:schemeClr val="bg1">
                <a:lumMod val="75000"/>
              </a:schemeClr>
            </a:solidFill>
            <a:ln w="9525">
              <a:noFill/>
              <a:miter lim="800000"/>
              <a:headEnd/>
              <a:tailEnd/>
            </a:ln>
          </p:spPr>
          <p:txBody>
            <a:bodyPr wrap="square" anchor="ctr">
              <a:spAutoFit/>
              <a:scene3d>
                <a:camera prst="orthographicFront"/>
                <a:lightRig rig="soft" dir="tl">
                  <a:rot lat="0" lon="0" rev="0"/>
                </a:lightRig>
              </a:scene3d>
              <a:sp3d prstMaterial="matte">
                <a:bevelT w="1270" prst="artDeco"/>
                <a:extrusionClr>
                  <a:schemeClr val="bg1"/>
                </a:extrusionClr>
                <a:contourClr>
                  <a:schemeClr val="bg1"/>
                </a:contourClr>
              </a:sp3d>
            </a:bodyPr>
            <a:lstStyle/>
            <a:p>
              <a:pPr marL="273050" indent="-273050" algn="ctr" eaLnBrk="0" hangingPunct="0">
                <a:buClr>
                  <a:srgbClr val="000000"/>
                </a:buClr>
                <a:buSzPct val="120000"/>
                <a:tabLst>
                  <a:tab pos="5648325" algn="l"/>
                </a:tabLst>
                <a:defRPr/>
              </a:pPr>
              <a:r>
                <a:rPr lang="en-US" altLang="ko-KR" sz="1600" kern="0" dirty="0" smtClean="0">
                  <a:ln w="11430"/>
                  <a:latin typeface="맑은 고딕" panose="020B0503020000020004" pitchFamily="50" charset="-127"/>
                  <a:ea typeface="맑은 고딕" panose="020B0503020000020004" pitchFamily="50" charset="-127"/>
                  <a:cs typeface="Arial" pitchFamily="34" charset="0"/>
                </a:rPr>
                <a:t>V</a:t>
              </a:r>
              <a:endParaRPr lang="ko-KR" altLang="en-US" sz="1600" kern="0" dirty="0">
                <a:ln w="11430"/>
                <a:latin typeface="맑은 고딕" panose="020B0503020000020004" pitchFamily="50" charset="-127"/>
                <a:ea typeface="맑은 고딕" panose="020B0503020000020004" pitchFamily="50" charset="-127"/>
                <a:cs typeface="Arial" pitchFamily="34" charset="0"/>
              </a:endParaRPr>
            </a:p>
          </p:txBody>
        </p:sp>
        <p:sp>
          <p:nvSpPr>
            <p:cNvPr id="32" name="모서리가 둥근 직사각형 31"/>
            <p:cNvSpPr/>
            <p:nvPr/>
          </p:nvSpPr>
          <p:spPr>
            <a:xfrm>
              <a:off x="1368152" y="3219105"/>
              <a:ext cx="416496" cy="419791"/>
            </a:xfrm>
            <a:prstGeom prst="roundRect">
              <a:avLst/>
            </a:prstGeom>
            <a:noFill/>
            <a:ln w="9525">
              <a:noFill/>
              <a:miter lim="800000"/>
              <a:headEnd/>
              <a:tailEnd/>
            </a:ln>
          </p:spPr>
          <p:txBody>
            <a:bodyPr wrap="square" anchor="ctr">
              <a:spAutoFit/>
              <a:scene3d>
                <a:camera prst="orthographicFront"/>
                <a:lightRig rig="soft" dir="tl">
                  <a:rot lat="0" lon="0" rev="0"/>
                </a:lightRig>
              </a:scene3d>
              <a:sp3d prstMaterial="matte">
                <a:bevelT w="1270" prst="artDeco"/>
                <a:extrusionClr>
                  <a:schemeClr val="bg1"/>
                </a:extrusionClr>
                <a:contourClr>
                  <a:schemeClr val="bg1"/>
                </a:contourClr>
              </a:sp3d>
            </a:bodyPr>
            <a:lstStyle/>
            <a:p>
              <a:pPr marL="273050" indent="-273050" algn="ctr" eaLnBrk="0" hangingPunct="0">
                <a:buClr>
                  <a:srgbClr val="000000"/>
                </a:buClr>
                <a:buSzPct val="120000"/>
                <a:tabLst>
                  <a:tab pos="5648325" algn="l"/>
                </a:tabLst>
                <a:defRPr/>
              </a:pPr>
              <a:r>
                <a:rPr lang="en-US" altLang="ko-KR" sz="1600" kern="0" dirty="0" smtClean="0">
                  <a:ln w="11430"/>
                  <a:solidFill>
                    <a:schemeClr val="tx1">
                      <a:lumMod val="65000"/>
                      <a:lumOff val="35000"/>
                    </a:schemeClr>
                  </a:solidFill>
                  <a:latin typeface="맑은 고딕" panose="020B0503020000020004" pitchFamily="50" charset="-127"/>
                  <a:ea typeface="맑은 고딕" panose="020B0503020000020004" pitchFamily="50" charset="-127"/>
                  <a:cs typeface="Arial" pitchFamily="34" charset="0"/>
                </a:rPr>
                <a:t>+</a:t>
              </a:r>
              <a:endParaRPr lang="ko-KR" altLang="en-US" sz="1600" kern="0" dirty="0">
                <a:ln w="11430"/>
                <a:solidFill>
                  <a:schemeClr val="tx1">
                    <a:lumMod val="65000"/>
                    <a:lumOff val="35000"/>
                  </a:schemeClr>
                </a:solidFill>
                <a:latin typeface="맑은 고딕" panose="020B0503020000020004" pitchFamily="50" charset="-127"/>
                <a:ea typeface="맑은 고딕" panose="020B0503020000020004" pitchFamily="50" charset="-127"/>
                <a:cs typeface="Arial" pitchFamily="34" charset="0"/>
              </a:endParaRPr>
            </a:p>
          </p:txBody>
        </p:sp>
        <p:sp>
          <p:nvSpPr>
            <p:cNvPr id="33" name="모서리가 둥근 직사각형 32"/>
            <p:cNvSpPr/>
            <p:nvPr/>
          </p:nvSpPr>
          <p:spPr>
            <a:xfrm>
              <a:off x="2648744" y="3219105"/>
              <a:ext cx="416496" cy="419791"/>
            </a:xfrm>
            <a:prstGeom prst="roundRect">
              <a:avLst/>
            </a:prstGeom>
            <a:noFill/>
            <a:ln w="9525">
              <a:noFill/>
              <a:miter lim="800000"/>
              <a:headEnd/>
              <a:tailEnd/>
            </a:ln>
          </p:spPr>
          <p:txBody>
            <a:bodyPr wrap="square" anchor="ctr">
              <a:spAutoFit/>
              <a:scene3d>
                <a:camera prst="orthographicFront"/>
                <a:lightRig rig="soft" dir="tl">
                  <a:rot lat="0" lon="0" rev="0"/>
                </a:lightRig>
              </a:scene3d>
              <a:sp3d prstMaterial="matte">
                <a:bevelT w="1270" prst="artDeco"/>
                <a:extrusionClr>
                  <a:schemeClr val="bg1"/>
                </a:extrusionClr>
                <a:contourClr>
                  <a:schemeClr val="bg1"/>
                </a:contourClr>
              </a:sp3d>
            </a:bodyPr>
            <a:lstStyle/>
            <a:p>
              <a:pPr marL="273050" indent="-273050" algn="ctr" eaLnBrk="0" hangingPunct="0">
                <a:buClr>
                  <a:srgbClr val="000000"/>
                </a:buClr>
                <a:buSzPct val="120000"/>
                <a:tabLst>
                  <a:tab pos="5648325" algn="l"/>
                </a:tabLst>
                <a:defRPr/>
              </a:pPr>
              <a:r>
                <a:rPr lang="en-US" altLang="ko-KR" sz="1600" kern="0" dirty="0" smtClean="0">
                  <a:ln w="11430"/>
                  <a:solidFill>
                    <a:schemeClr val="tx1">
                      <a:lumMod val="65000"/>
                      <a:lumOff val="35000"/>
                    </a:schemeClr>
                  </a:solidFill>
                  <a:latin typeface="맑은 고딕" panose="020B0503020000020004" pitchFamily="50" charset="-127"/>
                  <a:ea typeface="맑은 고딕" panose="020B0503020000020004" pitchFamily="50" charset="-127"/>
                  <a:cs typeface="Arial" pitchFamily="34" charset="0"/>
                </a:rPr>
                <a:t>+</a:t>
              </a:r>
              <a:endParaRPr lang="ko-KR" altLang="en-US" sz="1600" kern="0" dirty="0">
                <a:ln w="11430"/>
                <a:solidFill>
                  <a:schemeClr val="tx1">
                    <a:lumMod val="65000"/>
                    <a:lumOff val="35000"/>
                  </a:schemeClr>
                </a:solidFill>
                <a:latin typeface="맑은 고딕" panose="020B0503020000020004" pitchFamily="50" charset="-127"/>
                <a:ea typeface="맑은 고딕" panose="020B0503020000020004" pitchFamily="50" charset="-127"/>
                <a:cs typeface="Arial" pitchFamily="34" charset="0"/>
              </a:endParaRPr>
            </a:p>
          </p:txBody>
        </p:sp>
      </p:grpSp>
      <p:sp>
        <p:nvSpPr>
          <p:cNvPr id="34" name="TextBox 33"/>
          <p:cNvSpPr txBox="1"/>
          <p:nvPr/>
        </p:nvSpPr>
        <p:spPr>
          <a:xfrm>
            <a:off x="17941910" y="4041068"/>
            <a:ext cx="2348720" cy="584775"/>
          </a:xfrm>
          <a:prstGeom prst="rect">
            <a:avLst/>
          </a:prstGeom>
          <a:noFill/>
          <a:ln w="9525">
            <a:noFill/>
            <a:miter lim="800000"/>
            <a:headEnd/>
            <a:tailEnd/>
          </a:ln>
        </p:spPr>
        <p:txBody>
          <a:bodyPr anchor="ctr">
            <a:spAutoFit/>
            <a:scene3d>
              <a:camera prst="orthographicFront"/>
              <a:lightRig rig="soft" dir="tl">
                <a:rot lat="0" lon="0" rev="0"/>
              </a:lightRig>
            </a:scene3d>
            <a:sp3d extrusionH="57150" contourW="44450" prstMaterial="matte">
              <a:bevelT w="0" h="57150" prst="artDeco"/>
              <a:extrusionClr>
                <a:schemeClr val="bg1"/>
              </a:extrusionClr>
              <a:contourClr>
                <a:schemeClr val="bg1"/>
              </a:contourClr>
            </a:sp3d>
          </a:bodyPr>
          <a:lstStyle/>
          <a:p>
            <a:pPr marL="273050" indent="-273050" algn="ctr" eaLnBrk="0" hangingPunct="0">
              <a:buClr>
                <a:srgbClr val="000000"/>
              </a:buClr>
              <a:buSzPct val="120000"/>
              <a:tabLst>
                <a:tab pos="5648325" algn="l"/>
              </a:tabLst>
              <a:defRPr/>
            </a:pPr>
            <a:r>
              <a:rPr lang="ko-KR" altLang="en-US" sz="3200" kern="0" dirty="0" smtClean="0">
                <a:ln w="11430"/>
                <a:gradFill>
                  <a:gsLst>
                    <a:gs pos="0">
                      <a:srgbClr val="1F497D">
                        <a:lumMod val="50000"/>
                      </a:srgbClr>
                    </a:gs>
                    <a:gs pos="100000">
                      <a:srgbClr val="1F497D">
                        <a:lumMod val="60000"/>
                        <a:lumOff val="40000"/>
                      </a:srgbClr>
                    </a:gs>
                  </a:gsLst>
                  <a:lin ang="5400000" scaled="1"/>
                </a:gradFill>
                <a:latin typeface="08서울남산체 EB" pitchFamily="18" charset="-127"/>
                <a:ea typeface="08서울남산체 EB" pitchFamily="18" charset="-127"/>
                <a:cs typeface="Arial" pitchFamily="34" charset="0"/>
              </a:rPr>
              <a:t>정자 </a:t>
            </a:r>
            <a:r>
              <a:rPr lang="en-US" altLang="ko-KR" sz="3200" kern="0" dirty="0" smtClean="0">
                <a:ln w="11430"/>
                <a:gradFill>
                  <a:gsLst>
                    <a:gs pos="0">
                      <a:srgbClr val="1F497D">
                        <a:lumMod val="50000"/>
                      </a:srgbClr>
                    </a:gs>
                    <a:gs pos="100000">
                      <a:srgbClr val="1F497D">
                        <a:lumMod val="60000"/>
                        <a:lumOff val="40000"/>
                      </a:srgbClr>
                    </a:gs>
                  </a:gsLst>
                  <a:lin ang="5400000" scaled="1"/>
                </a:gradFill>
                <a:latin typeface="08서울남산체 EB" pitchFamily="18" charset="-127"/>
                <a:ea typeface="08서울남산체 EB" pitchFamily="18" charset="-127"/>
                <a:cs typeface="Arial" pitchFamily="34" charset="0"/>
              </a:rPr>
              <a:t>style</a:t>
            </a:r>
            <a:endParaRPr lang="ko-KR" altLang="en-US" sz="3200" kern="0" dirty="0" smtClean="0">
              <a:ln w="11430"/>
              <a:gradFill>
                <a:gsLst>
                  <a:gs pos="0">
                    <a:srgbClr val="1F497D">
                      <a:lumMod val="50000"/>
                    </a:srgbClr>
                  </a:gs>
                  <a:gs pos="100000">
                    <a:srgbClr val="1F497D">
                      <a:lumMod val="60000"/>
                      <a:lumOff val="40000"/>
                    </a:srgbClr>
                  </a:gs>
                </a:gsLst>
                <a:lin ang="5400000" scaled="1"/>
              </a:gradFill>
              <a:latin typeface="08서울남산체 EB" pitchFamily="18" charset="-127"/>
              <a:ea typeface="08서울남산체 EB" pitchFamily="18" charset="-127"/>
              <a:cs typeface="Arial" pitchFamily="34" charset="0"/>
            </a:endParaRPr>
          </a:p>
        </p:txBody>
      </p:sp>
      <p:sp>
        <p:nvSpPr>
          <p:cNvPr id="46" name="직사각형 45"/>
          <p:cNvSpPr/>
          <p:nvPr/>
        </p:nvSpPr>
        <p:spPr>
          <a:xfrm>
            <a:off x="10899399" y="1160748"/>
            <a:ext cx="2232248" cy="187220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위로 굽은 화살표 49"/>
          <p:cNvSpPr/>
          <p:nvPr/>
        </p:nvSpPr>
        <p:spPr>
          <a:xfrm flipV="1">
            <a:off x="13131647" y="1988840"/>
            <a:ext cx="1944216" cy="1152128"/>
          </a:xfrm>
          <a:prstGeom prst="bentUpArrow">
            <a:avLst>
              <a:gd name="adj1" fmla="val 39735"/>
              <a:gd name="adj2" fmla="val 33706"/>
              <a:gd name="adj3" fmla="val 2198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5" name="그룹 54"/>
          <p:cNvGrpSpPr/>
          <p:nvPr/>
        </p:nvGrpSpPr>
        <p:grpSpPr>
          <a:xfrm>
            <a:off x="13131647" y="3212976"/>
            <a:ext cx="2073959" cy="2556284"/>
            <a:chOff x="2555005" y="3212976"/>
            <a:chExt cx="2073959" cy="2556284"/>
          </a:xfrm>
        </p:grpSpPr>
        <p:sp>
          <p:nvSpPr>
            <p:cNvPr id="16" name="TextBox 15"/>
            <p:cNvSpPr txBox="1"/>
            <p:nvPr/>
          </p:nvSpPr>
          <p:spPr>
            <a:xfrm>
              <a:off x="2576736" y="4140369"/>
              <a:ext cx="2018501" cy="646331"/>
            </a:xfrm>
            <a:prstGeom prst="rect">
              <a:avLst/>
            </a:prstGeom>
          </p:spPr>
          <p:txBody>
            <a:bodyPr wrap="none" rtlCol="0">
              <a:spAutoFit/>
              <a:scene3d>
                <a:camera prst="orthographicFront"/>
                <a:lightRig rig="threePt" dir="t"/>
              </a:scene3d>
              <a:sp3d contourW="3810">
                <a:contourClr>
                  <a:schemeClr val="bg1">
                    <a:lumMod val="50000"/>
                  </a:schemeClr>
                </a:contourClr>
              </a:sp3d>
            </a:bodyPr>
            <a:lstStyle/>
            <a:p>
              <a:pPr indent="-273050">
                <a:buClr>
                  <a:srgbClr val="000000"/>
                </a:buClr>
                <a:buSzPct val="120000"/>
                <a:tabLst>
                  <a:tab pos="5648325" algn="l"/>
                </a:tabLst>
                <a:defRPr/>
              </a:pPr>
              <a:r>
                <a:rPr lang="ko-KR" altLang="en-US" sz="3600" spc="-150" dirty="0" smtClean="0">
                  <a:latin typeface="+mj-lt"/>
                  <a:ea typeface="나눔명조" pitchFamily="18" charset="-127"/>
                </a:rPr>
                <a:t>정자 </a:t>
              </a:r>
              <a:r>
                <a:rPr lang="en-US" altLang="ko-KR" sz="3600" spc="-150" dirty="0" smtClean="0">
                  <a:latin typeface="+mj-lt"/>
                  <a:ea typeface="나눔명조" pitchFamily="18" charset="-127"/>
                </a:rPr>
                <a:t>style</a:t>
              </a:r>
            </a:p>
          </p:txBody>
        </p:sp>
        <p:sp>
          <p:nvSpPr>
            <p:cNvPr id="48" name="TextBox 47"/>
            <p:cNvSpPr txBox="1"/>
            <p:nvPr/>
          </p:nvSpPr>
          <p:spPr>
            <a:xfrm>
              <a:off x="2598069" y="3284984"/>
              <a:ext cx="958917" cy="369332"/>
            </a:xfrm>
            <a:prstGeom prst="rect">
              <a:avLst/>
            </a:prstGeom>
          </p:spPr>
          <p:txBody>
            <a:bodyPr wrap="none" rtlCol="0">
              <a:spAutoFit/>
              <a:scene3d>
                <a:camera prst="orthographicFront"/>
                <a:lightRig rig="threePt" dir="t"/>
              </a:scene3d>
              <a:sp3d contourW="3810">
                <a:contourClr>
                  <a:schemeClr val="tx1"/>
                </a:contourClr>
              </a:sp3d>
            </a:bodyPr>
            <a:lstStyle/>
            <a:p>
              <a:pPr indent="-273050">
                <a:buClr>
                  <a:srgbClr val="000000"/>
                </a:buClr>
                <a:buSzPct val="120000"/>
                <a:tabLst>
                  <a:tab pos="5648325" algn="l"/>
                </a:tabLst>
                <a:defRPr/>
              </a:pPr>
              <a:r>
                <a:rPr lang="ko-KR" altLang="en-US" dirty="0" smtClean="0">
                  <a:latin typeface="맑은 고딕" panose="020B0503020000020004" pitchFamily="50" charset="-127"/>
                  <a:ea typeface="맑은 고딕" panose="020B0503020000020004" pitchFamily="50" charset="-127"/>
                </a:rPr>
                <a:t>적용 전</a:t>
              </a:r>
            </a:p>
          </p:txBody>
        </p:sp>
        <p:sp>
          <p:nvSpPr>
            <p:cNvPr id="51" name="직사각형 50"/>
            <p:cNvSpPr/>
            <p:nvPr/>
          </p:nvSpPr>
          <p:spPr>
            <a:xfrm>
              <a:off x="2555005" y="3212976"/>
              <a:ext cx="2073959" cy="255628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4" name="오른쪽 화살표 53"/>
          <p:cNvSpPr/>
          <p:nvPr/>
        </p:nvSpPr>
        <p:spPr>
          <a:xfrm>
            <a:off x="15205606" y="4473116"/>
            <a:ext cx="2844316" cy="972108"/>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6" name="그룹 55"/>
          <p:cNvGrpSpPr/>
          <p:nvPr/>
        </p:nvGrpSpPr>
        <p:grpSpPr>
          <a:xfrm>
            <a:off x="18085926" y="3212976"/>
            <a:ext cx="2073959" cy="2556284"/>
            <a:chOff x="2555005" y="3212976"/>
            <a:chExt cx="2073959" cy="2556284"/>
          </a:xfrm>
        </p:grpSpPr>
        <p:sp>
          <p:nvSpPr>
            <p:cNvPr id="58" name="TextBox 57"/>
            <p:cNvSpPr txBox="1"/>
            <p:nvPr/>
          </p:nvSpPr>
          <p:spPr>
            <a:xfrm>
              <a:off x="2598069" y="3284984"/>
              <a:ext cx="958917" cy="369332"/>
            </a:xfrm>
            <a:prstGeom prst="rect">
              <a:avLst/>
            </a:prstGeom>
          </p:spPr>
          <p:txBody>
            <a:bodyPr wrap="none" rtlCol="0">
              <a:spAutoFit/>
              <a:scene3d>
                <a:camera prst="orthographicFront"/>
                <a:lightRig rig="threePt" dir="t"/>
              </a:scene3d>
              <a:sp3d contourW="3810">
                <a:contourClr>
                  <a:schemeClr val="tx1"/>
                </a:contourClr>
              </a:sp3d>
            </a:bodyPr>
            <a:lstStyle/>
            <a:p>
              <a:pPr indent="-273050">
                <a:buClr>
                  <a:srgbClr val="000000"/>
                </a:buClr>
                <a:buSzPct val="120000"/>
                <a:tabLst>
                  <a:tab pos="5648325" algn="l"/>
                </a:tabLst>
                <a:defRPr/>
              </a:pPr>
              <a:r>
                <a:rPr lang="ko-KR" altLang="en-US" dirty="0" smtClean="0">
                  <a:latin typeface="맑은 고딕" panose="020B0503020000020004" pitchFamily="50" charset="-127"/>
                  <a:ea typeface="맑은 고딕" panose="020B0503020000020004" pitchFamily="50" charset="-127"/>
                </a:rPr>
                <a:t>적용 후</a:t>
              </a:r>
            </a:p>
          </p:txBody>
        </p:sp>
        <p:sp>
          <p:nvSpPr>
            <p:cNvPr id="59" name="직사각형 58"/>
            <p:cNvSpPr/>
            <p:nvPr/>
          </p:nvSpPr>
          <p:spPr>
            <a:xfrm>
              <a:off x="2555005" y="3212976"/>
              <a:ext cx="2073959" cy="255628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0" name="TextBox 59"/>
          <p:cNvSpPr txBox="1"/>
          <p:nvPr/>
        </p:nvSpPr>
        <p:spPr>
          <a:xfrm>
            <a:off x="15781670" y="4757082"/>
            <a:ext cx="1651414" cy="369332"/>
          </a:xfrm>
          <a:prstGeom prst="rect">
            <a:avLst/>
          </a:prstGeom>
        </p:spPr>
        <p:txBody>
          <a:bodyPr wrap="none" rtlCol="0">
            <a:spAutoFit/>
            <a:scene3d>
              <a:camera prst="orthographicFront"/>
              <a:lightRig rig="threePt" dir="t"/>
            </a:scene3d>
            <a:sp3d contourW="3810">
              <a:contourClr>
                <a:srgbClr val="C00000"/>
              </a:contourClr>
            </a:sp3d>
          </a:bodyPr>
          <a:lstStyle/>
          <a:p>
            <a:r>
              <a:rPr lang="ko-KR" altLang="en-US" dirty="0" smtClean="0">
                <a:solidFill>
                  <a:srgbClr val="C00000"/>
                </a:solidFill>
                <a:latin typeface="맑은 고딕" panose="020B0503020000020004" pitchFamily="50" charset="-127"/>
                <a:ea typeface="맑은 고딕" panose="020B0503020000020004" pitchFamily="50" charset="-127"/>
              </a:rPr>
              <a:t>서식 </a:t>
            </a:r>
            <a:r>
              <a:rPr lang="ko-KR" altLang="en-US" dirty="0" err="1" smtClean="0">
                <a:solidFill>
                  <a:srgbClr val="C00000"/>
                </a:solidFill>
                <a:latin typeface="맑은 고딕" panose="020B0503020000020004" pitchFamily="50" charset="-127"/>
                <a:ea typeface="맑은 고딕" panose="020B0503020000020004" pitchFamily="50" charset="-127"/>
              </a:rPr>
              <a:t>붙여넣기</a:t>
            </a:r>
            <a:endParaRPr lang="ko-KR" altLang="en-US" dirty="0" smtClean="0">
              <a:solidFill>
                <a:srgbClr val="C00000"/>
              </a:solidFill>
              <a:latin typeface="맑은 고딕" panose="020B0503020000020004" pitchFamily="50" charset="-127"/>
              <a:ea typeface="맑은 고딕" panose="020B0503020000020004" pitchFamily="50" charset="-127"/>
            </a:endParaRPr>
          </a:p>
        </p:txBody>
      </p:sp>
      <p:grpSp>
        <p:nvGrpSpPr>
          <p:cNvPr id="61" name="그룹 60"/>
          <p:cNvGrpSpPr/>
          <p:nvPr/>
        </p:nvGrpSpPr>
        <p:grpSpPr>
          <a:xfrm>
            <a:off x="13239659" y="1499150"/>
            <a:ext cx="2388355" cy="895026"/>
            <a:chOff x="-807640" y="5243566"/>
            <a:chExt cx="2388355" cy="895026"/>
          </a:xfrm>
        </p:grpSpPr>
        <p:grpSp>
          <p:nvGrpSpPr>
            <p:cNvPr id="62" name="그룹 17"/>
            <p:cNvGrpSpPr/>
            <p:nvPr/>
          </p:nvGrpSpPr>
          <p:grpSpPr>
            <a:xfrm>
              <a:off x="-807640" y="5243566"/>
              <a:ext cx="2388355" cy="374571"/>
              <a:chOff x="776536" y="3217254"/>
              <a:chExt cx="2700300" cy="423494"/>
            </a:xfrm>
          </p:grpSpPr>
          <p:sp>
            <p:nvSpPr>
              <p:cNvPr id="64" name="모서리가 둥근 직사각형 63"/>
              <p:cNvSpPr/>
              <p:nvPr/>
            </p:nvSpPr>
            <p:spPr>
              <a:xfrm>
                <a:off x="776536" y="3217254"/>
                <a:ext cx="684076" cy="423494"/>
              </a:xfrm>
              <a:prstGeom prst="roundRect">
                <a:avLst/>
              </a:prstGeom>
              <a:solidFill>
                <a:schemeClr val="bg1">
                  <a:lumMod val="75000"/>
                </a:schemeClr>
              </a:solidFill>
              <a:ln w="9525">
                <a:noFill/>
                <a:miter lim="800000"/>
                <a:headEnd/>
                <a:tailEnd/>
              </a:ln>
            </p:spPr>
            <p:txBody>
              <a:bodyPr anchor="ctr">
                <a:spAutoFit/>
                <a:scene3d>
                  <a:camera prst="orthographicFront"/>
                  <a:lightRig rig="soft" dir="tl">
                    <a:rot lat="0" lon="0" rev="0"/>
                  </a:lightRig>
                </a:scene3d>
                <a:sp3d prstMaterial="matte">
                  <a:bevelT w="1270" prst="artDeco"/>
                  <a:extrusionClr>
                    <a:schemeClr val="bg1"/>
                  </a:extrusionClr>
                  <a:contourClr>
                    <a:schemeClr val="bg1"/>
                  </a:contourClr>
                </a:sp3d>
              </a:bodyPr>
              <a:lstStyle/>
              <a:p>
                <a:pPr marL="273050" indent="-273050" algn="ctr" eaLnBrk="0" hangingPunct="0">
                  <a:buClr>
                    <a:srgbClr val="000000"/>
                  </a:buClr>
                  <a:buSzPct val="120000"/>
                  <a:tabLst>
                    <a:tab pos="5648325" algn="l"/>
                  </a:tabLst>
                  <a:defRPr/>
                </a:pPr>
                <a:r>
                  <a:rPr lang="en-US" altLang="ko-KR" sz="1600" kern="0" dirty="0" smtClean="0">
                    <a:ln w="11430"/>
                    <a:latin typeface="맑은 고딕" panose="020B0503020000020004" pitchFamily="50" charset="-127"/>
                    <a:ea typeface="맑은 고딕" panose="020B0503020000020004" pitchFamily="50" charset="-127"/>
                    <a:cs typeface="Arial" pitchFamily="34" charset="0"/>
                  </a:rPr>
                  <a:t>Ctrl</a:t>
                </a:r>
                <a:endParaRPr lang="ko-KR" altLang="en-US" sz="1600" kern="0" dirty="0">
                  <a:ln w="11430"/>
                  <a:latin typeface="맑은 고딕" panose="020B0503020000020004" pitchFamily="50" charset="-127"/>
                  <a:ea typeface="맑은 고딕" panose="020B0503020000020004" pitchFamily="50" charset="-127"/>
                  <a:cs typeface="Arial" pitchFamily="34" charset="0"/>
                </a:endParaRPr>
              </a:p>
            </p:txBody>
          </p:sp>
          <p:sp>
            <p:nvSpPr>
              <p:cNvPr id="65" name="모서리가 둥근 직사각형 64"/>
              <p:cNvSpPr/>
              <p:nvPr/>
            </p:nvSpPr>
            <p:spPr>
              <a:xfrm>
                <a:off x="1676636" y="3217254"/>
                <a:ext cx="1044116" cy="423494"/>
              </a:xfrm>
              <a:prstGeom prst="roundRect">
                <a:avLst/>
              </a:prstGeom>
              <a:solidFill>
                <a:schemeClr val="bg1">
                  <a:lumMod val="75000"/>
                </a:schemeClr>
              </a:solidFill>
              <a:ln w="9525">
                <a:noFill/>
                <a:miter lim="800000"/>
                <a:headEnd/>
                <a:tailEnd/>
              </a:ln>
            </p:spPr>
            <p:txBody>
              <a:bodyPr anchor="ctr">
                <a:spAutoFit/>
                <a:scene3d>
                  <a:camera prst="orthographicFront"/>
                  <a:lightRig rig="soft" dir="tl">
                    <a:rot lat="0" lon="0" rev="0"/>
                  </a:lightRig>
                </a:scene3d>
                <a:sp3d prstMaterial="matte">
                  <a:bevelT w="1270" prst="artDeco"/>
                  <a:extrusionClr>
                    <a:schemeClr val="bg1"/>
                  </a:extrusionClr>
                  <a:contourClr>
                    <a:schemeClr val="bg1"/>
                  </a:contourClr>
                </a:sp3d>
              </a:bodyPr>
              <a:lstStyle/>
              <a:p>
                <a:pPr marL="273050" indent="-273050" algn="ctr" eaLnBrk="0" hangingPunct="0">
                  <a:buClr>
                    <a:srgbClr val="000000"/>
                  </a:buClr>
                  <a:buSzPct val="120000"/>
                  <a:tabLst>
                    <a:tab pos="5648325" algn="l"/>
                  </a:tabLst>
                  <a:defRPr/>
                </a:pPr>
                <a:r>
                  <a:rPr lang="ko-KR" altLang="en-US" sz="1600" kern="0" dirty="0" smtClean="0">
                    <a:ln w="11430"/>
                    <a:latin typeface="맑은 고딕" panose="020B0503020000020004" pitchFamily="50" charset="-127"/>
                    <a:ea typeface="맑은 고딕" panose="020B0503020000020004" pitchFamily="50" charset="-127"/>
                    <a:cs typeface="Arial" pitchFamily="34" charset="0"/>
                  </a:rPr>
                  <a:t>↑</a:t>
                </a:r>
                <a:r>
                  <a:rPr lang="en-US" altLang="ko-KR" sz="1600" kern="0" dirty="0" smtClean="0">
                    <a:ln w="11430"/>
                    <a:latin typeface="맑은 고딕" panose="020B0503020000020004" pitchFamily="50" charset="-127"/>
                    <a:ea typeface="맑은 고딕" panose="020B0503020000020004" pitchFamily="50" charset="-127"/>
                    <a:cs typeface="Arial" pitchFamily="34" charset="0"/>
                  </a:rPr>
                  <a:t>Shift</a:t>
                </a:r>
                <a:endParaRPr lang="ko-KR" altLang="en-US" sz="1600" kern="0" dirty="0">
                  <a:ln w="11430"/>
                  <a:latin typeface="맑은 고딕" panose="020B0503020000020004" pitchFamily="50" charset="-127"/>
                  <a:ea typeface="맑은 고딕" panose="020B0503020000020004" pitchFamily="50" charset="-127"/>
                  <a:cs typeface="Arial" pitchFamily="34" charset="0"/>
                </a:endParaRPr>
              </a:p>
            </p:txBody>
          </p:sp>
          <p:sp>
            <p:nvSpPr>
              <p:cNvPr id="66" name="모서리가 둥근 직사각형 65"/>
              <p:cNvSpPr/>
              <p:nvPr/>
            </p:nvSpPr>
            <p:spPr>
              <a:xfrm>
                <a:off x="2936776" y="3217254"/>
                <a:ext cx="540060" cy="423494"/>
              </a:xfrm>
              <a:prstGeom prst="roundRect">
                <a:avLst/>
              </a:prstGeom>
              <a:solidFill>
                <a:schemeClr val="bg1">
                  <a:lumMod val="75000"/>
                </a:schemeClr>
              </a:solidFill>
              <a:ln w="9525">
                <a:noFill/>
                <a:miter lim="800000"/>
                <a:headEnd/>
                <a:tailEnd/>
              </a:ln>
            </p:spPr>
            <p:txBody>
              <a:bodyPr wrap="square" anchor="ctr">
                <a:spAutoFit/>
                <a:scene3d>
                  <a:camera prst="orthographicFront"/>
                  <a:lightRig rig="soft" dir="tl">
                    <a:rot lat="0" lon="0" rev="0"/>
                  </a:lightRig>
                </a:scene3d>
                <a:sp3d prstMaterial="matte">
                  <a:bevelT w="1270" prst="artDeco"/>
                  <a:extrusionClr>
                    <a:schemeClr val="bg1"/>
                  </a:extrusionClr>
                  <a:contourClr>
                    <a:schemeClr val="bg1"/>
                  </a:contourClr>
                </a:sp3d>
              </a:bodyPr>
              <a:lstStyle/>
              <a:p>
                <a:pPr marL="273050" indent="-273050" algn="ctr" eaLnBrk="0" hangingPunct="0">
                  <a:buClr>
                    <a:srgbClr val="000000"/>
                  </a:buClr>
                  <a:buSzPct val="120000"/>
                  <a:tabLst>
                    <a:tab pos="5648325" algn="l"/>
                  </a:tabLst>
                  <a:defRPr/>
                </a:pPr>
                <a:r>
                  <a:rPr lang="en-US" altLang="ko-KR" sz="1600" kern="0" dirty="0" smtClean="0">
                    <a:ln w="11430"/>
                    <a:latin typeface="맑은 고딕" panose="020B0503020000020004" pitchFamily="50" charset="-127"/>
                    <a:ea typeface="맑은 고딕" panose="020B0503020000020004" pitchFamily="50" charset="-127"/>
                    <a:cs typeface="Arial" pitchFamily="34" charset="0"/>
                  </a:rPr>
                  <a:t>C</a:t>
                </a:r>
                <a:endParaRPr lang="ko-KR" altLang="en-US" sz="1600" kern="0" dirty="0">
                  <a:ln w="11430"/>
                  <a:latin typeface="맑은 고딕" panose="020B0503020000020004" pitchFamily="50" charset="-127"/>
                  <a:ea typeface="맑은 고딕" panose="020B0503020000020004" pitchFamily="50" charset="-127"/>
                  <a:cs typeface="Arial" pitchFamily="34" charset="0"/>
                </a:endParaRPr>
              </a:p>
            </p:txBody>
          </p:sp>
          <p:sp>
            <p:nvSpPr>
              <p:cNvPr id="67" name="모서리가 둥근 직사각형 66"/>
              <p:cNvSpPr/>
              <p:nvPr/>
            </p:nvSpPr>
            <p:spPr>
              <a:xfrm>
                <a:off x="1368152" y="3219105"/>
                <a:ext cx="416496" cy="419791"/>
              </a:xfrm>
              <a:prstGeom prst="roundRect">
                <a:avLst/>
              </a:prstGeom>
              <a:noFill/>
              <a:ln w="9525">
                <a:noFill/>
                <a:miter lim="800000"/>
                <a:headEnd/>
                <a:tailEnd/>
              </a:ln>
            </p:spPr>
            <p:txBody>
              <a:bodyPr wrap="square" anchor="ctr">
                <a:spAutoFit/>
                <a:scene3d>
                  <a:camera prst="orthographicFront"/>
                  <a:lightRig rig="soft" dir="tl">
                    <a:rot lat="0" lon="0" rev="0"/>
                  </a:lightRig>
                </a:scene3d>
                <a:sp3d prstMaterial="matte">
                  <a:bevelT w="1270" prst="artDeco"/>
                  <a:extrusionClr>
                    <a:schemeClr val="bg1"/>
                  </a:extrusionClr>
                  <a:contourClr>
                    <a:schemeClr val="bg1"/>
                  </a:contourClr>
                </a:sp3d>
              </a:bodyPr>
              <a:lstStyle/>
              <a:p>
                <a:pPr marL="273050" indent="-273050" algn="ctr" eaLnBrk="0" hangingPunct="0">
                  <a:buClr>
                    <a:srgbClr val="000000"/>
                  </a:buClr>
                  <a:buSzPct val="120000"/>
                  <a:tabLst>
                    <a:tab pos="5648325" algn="l"/>
                  </a:tabLst>
                  <a:defRPr/>
                </a:pPr>
                <a:r>
                  <a:rPr lang="en-US" altLang="ko-KR" sz="1600" kern="0" dirty="0" smtClean="0">
                    <a:ln w="11430"/>
                    <a:solidFill>
                      <a:schemeClr val="tx1">
                        <a:lumMod val="65000"/>
                        <a:lumOff val="35000"/>
                      </a:schemeClr>
                    </a:solidFill>
                    <a:latin typeface="맑은 고딕" panose="020B0503020000020004" pitchFamily="50" charset="-127"/>
                    <a:ea typeface="맑은 고딕" panose="020B0503020000020004" pitchFamily="50" charset="-127"/>
                    <a:cs typeface="Arial" pitchFamily="34" charset="0"/>
                  </a:rPr>
                  <a:t>+</a:t>
                </a:r>
                <a:endParaRPr lang="ko-KR" altLang="en-US" sz="1600" kern="0" dirty="0">
                  <a:ln w="11430"/>
                  <a:solidFill>
                    <a:schemeClr val="tx1">
                      <a:lumMod val="65000"/>
                      <a:lumOff val="35000"/>
                    </a:schemeClr>
                  </a:solidFill>
                  <a:latin typeface="맑은 고딕" panose="020B0503020000020004" pitchFamily="50" charset="-127"/>
                  <a:ea typeface="맑은 고딕" panose="020B0503020000020004" pitchFamily="50" charset="-127"/>
                  <a:cs typeface="Arial" pitchFamily="34" charset="0"/>
                </a:endParaRPr>
              </a:p>
            </p:txBody>
          </p:sp>
          <p:sp>
            <p:nvSpPr>
              <p:cNvPr id="68" name="모서리가 둥근 직사각형 67"/>
              <p:cNvSpPr/>
              <p:nvPr/>
            </p:nvSpPr>
            <p:spPr>
              <a:xfrm>
                <a:off x="2648744" y="3219105"/>
                <a:ext cx="416496" cy="419791"/>
              </a:xfrm>
              <a:prstGeom prst="roundRect">
                <a:avLst/>
              </a:prstGeom>
              <a:noFill/>
              <a:ln w="9525">
                <a:noFill/>
                <a:miter lim="800000"/>
                <a:headEnd/>
                <a:tailEnd/>
              </a:ln>
            </p:spPr>
            <p:txBody>
              <a:bodyPr wrap="square" anchor="ctr">
                <a:spAutoFit/>
                <a:scene3d>
                  <a:camera prst="orthographicFront"/>
                  <a:lightRig rig="soft" dir="tl">
                    <a:rot lat="0" lon="0" rev="0"/>
                  </a:lightRig>
                </a:scene3d>
                <a:sp3d prstMaterial="matte">
                  <a:bevelT w="1270" prst="artDeco"/>
                  <a:extrusionClr>
                    <a:schemeClr val="bg1"/>
                  </a:extrusionClr>
                  <a:contourClr>
                    <a:schemeClr val="bg1"/>
                  </a:contourClr>
                </a:sp3d>
              </a:bodyPr>
              <a:lstStyle/>
              <a:p>
                <a:pPr marL="273050" indent="-273050" algn="ctr" eaLnBrk="0" hangingPunct="0">
                  <a:buClr>
                    <a:srgbClr val="000000"/>
                  </a:buClr>
                  <a:buSzPct val="120000"/>
                  <a:tabLst>
                    <a:tab pos="5648325" algn="l"/>
                  </a:tabLst>
                  <a:defRPr/>
                </a:pPr>
                <a:r>
                  <a:rPr lang="en-US" altLang="ko-KR" sz="1600" kern="0" dirty="0" smtClean="0">
                    <a:ln w="11430"/>
                    <a:solidFill>
                      <a:schemeClr val="tx1">
                        <a:lumMod val="65000"/>
                        <a:lumOff val="35000"/>
                      </a:schemeClr>
                    </a:solidFill>
                    <a:latin typeface="맑은 고딕" panose="020B0503020000020004" pitchFamily="50" charset="-127"/>
                    <a:ea typeface="맑은 고딕" panose="020B0503020000020004" pitchFamily="50" charset="-127"/>
                    <a:cs typeface="Arial" pitchFamily="34" charset="0"/>
                  </a:rPr>
                  <a:t>+</a:t>
                </a:r>
                <a:endParaRPr lang="ko-KR" altLang="en-US" sz="1600" kern="0" dirty="0">
                  <a:ln w="11430"/>
                  <a:solidFill>
                    <a:schemeClr val="tx1">
                      <a:lumMod val="65000"/>
                      <a:lumOff val="35000"/>
                    </a:schemeClr>
                  </a:solidFill>
                  <a:latin typeface="맑은 고딕" panose="020B0503020000020004" pitchFamily="50" charset="-127"/>
                  <a:ea typeface="맑은 고딕" panose="020B0503020000020004" pitchFamily="50" charset="-127"/>
                  <a:cs typeface="Arial" pitchFamily="34" charset="0"/>
                </a:endParaRPr>
              </a:p>
            </p:txBody>
          </p:sp>
        </p:grpSp>
        <p:sp>
          <p:nvSpPr>
            <p:cNvPr id="63" name="TextBox 62"/>
            <p:cNvSpPr txBox="1"/>
            <p:nvPr/>
          </p:nvSpPr>
          <p:spPr>
            <a:xfrm>
              <a:off x="-605889" y="5769260"/>
              <a:ext cx="1107996" cy="369332"/>
            </a:xfrm>
            <a:prstGeom prst="rect">
              <a:avLst/>
            </a:prstGeom>
          </p:spPr>
          <p:txBody>
            <a:bodyPr wrap="none" rtlCol="0">
              <a:spAutoFit/>
              <a:scene3d>
                <a:camera prst="orthographicFront"/>
                <a:lightRig rig="threePt" dir="t"/>
              </a:scene3d>
              <a:sp3d contourW="3810">
                <a:contourClr>
                  <a:srgbClr val="C00000"/>
                </a:contourClr>
              </a:sp3d>
            </a:bodyPr>
            <a:lstStyle/>
            <a:p>
              <a:r>
                <a:rPr lang="ko-KR" altLang="en-US" dirty="0" smtClean="0">
                  <a:solidFill>
                    <a:srgbClr val="C00000"/>
                  </a:solidFill>
                  <a:latin typeface="맑은 고딕" panose="020B0503020000020004" pitchFamily="50" charset="-127"/>
                  <a:ea typeface="맑은 고딕" panose="020B0503020000020004" pitchFamily="50" charset="-127"/>
                </a:rPr>
                <a:t>서식복사</a:t>
              </a:r>
            </a:p>
          </p:txBody>
        </p:sp>
      </p:grpSp>
      <p:sp>
        <p:nvSpPr>
          <p:cNvPr id="35" name="직사각형 34"/>
          <p:cNvSpPr/>
          <p:nvPr/>
        </p:nvSpPr>
        <p:spPr>
          <a:xfrm>
            <a:off x="0" y="0"/>
            <a:ext cx="990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6" name="그림 35" descr="sparkle.jpg"/>
          <p:cNvPicPr>
            <a:picLocks noChangeAspect="1"/>
          </p:cNvPicPr>
          <p:nvPr/>
        </p:nvPicPr>
        <p:blipFill>
          <a:blip r:embed="rId3" cstate="print"/>
          <a:stretch>
            <a:fillRect/>
          </a:stretch>
        </p:blipFill>
        <p:spPr>
          <a:xfrm>
            <a:off x="4664968" y="-1"/>
            <a:ext cx="4880992" cy="6872437"/>
          </a:xfrm>
          <a:prstGeom prst="rect">
            <a:avLst/>
          </a:prstGeom>
          <a:ln>
            <a:noFill/>
          </a:ln>
          <a:effectLst>
            <a:softEdge rad="112500"/>
          </a:effectLst>
        </p:spPr>
      </p:pic>
      <p:sp>
        <p:nvSpPr>
          <p:cNvPr id="37" name="직사각형 14"/>
          <p:cNvSpPr>
            <a:spLocks noChangeArrowheads="1"/>
          </p:cNvSpPr>
          <p:nvPr/>
        </p:nvSpPr>
        <p:spPr bwMode="auto">
          <a:xfrm>
            <a:off x="418698" y="1952836"/>
            <a:ext cx="2331087" cy="523220"/>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2800" spc="-150" dirty="0" smtClean="0">
                <a:solidFill>
                  <a:srgbClr val="FFC000"/>
                </a:soli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마법의 단축키</a:t>
            </a:r>
            <a:endParaRPr lang="ko-KR" altLang="en-US" sz="2800" spc="-150" dirty="0">
              <a:solidFill>
                <a:srgbClr val="FFC000"/>
              </a:soli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p:txBody>
      </p:sp>
      <p:sp>
        <p:nvSpPr>
          <p:cNvPr id="38" name="직사각형 14"/>
          <p:cNvSpPr>
            <a:spLocks noChangeArrowheads="1"/>
          </p:cNvSpPr>
          <p:nvPr/>
        </p:nvSpPr>
        <p:spPr bwMode="auto">
          <a:xfrm>
            <a:off x="796143" y="2577098"/>
            <a:ext cx="3504870" cy="707886"/>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en-US" altLang="ko-KR" sz="40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Ctrl + Shift + C</a:t>
            </a:r>
          </a:p>
        </p:txBody>
      </p:sp>
      <p:sp>
        <p:nvSpPr>
          <p:cNvPr id="39" name="직사각형 14"/>
          <p:cNvSpPr>
            <a:spLocks noChangeArrowheads="1"/>
          </p:cNvSpPr>
          <p:nvPr/>
        </p:nvSpPr>
        <p:spPr bwMode="auto">
          <a:xfrm>
            <a:off x="796143" y="3225170"/>
            <a:ext cx="3504870" cy="707886"/>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en-US" altLang="ko-KR" sz="40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Ctrl + Shift + V</a:t>
            </a:r>
          </a:p>
        </p:txBody>
      </p:sp>
      <p:sp>
        <p:nvSpPr>
          <p:cNvPr id="40" name="TextBox 39"/>
          <p:cNvSpPr txBox="1"/>
          <p:nvPr/>
        </p:nvSpPr>
        <p:spPr>
          <a:xfrm>
            <a:off x="56456" y="131148"/>
            <a:ext cx="2916324" cy="1569660"/>
          </a:xfrm>
          <a:prstGeom prst="rect">
            <a:avLst/>
          </a:prstGeom>
          <a:noFill/>
        </p:spPr>
        <p:txBody>
          <a:bodyPr wrap="square" rtlCol="0">
            <a:spAutoFit/>
          </a:bodyPr>
          <a:lstStyle/>
          <a:p>
            <a:r>
              <a:rPr lang="en-US" altLang="ko-KR" sz="9600" dirty="0" smtClean="0">
                <a:solidFill>
                  <a:srgbClr val="501C1C"/>
                </a:solidFill>
                <a:latin typeface="HY견고딕" pitchFamily="18" charset="-127"/>
                <a:ea typeface="HY견고딕" pitchFamily="18" charset="-127"/>
              </a:rPr>
              <a:t>1</a:t>
            </a:r>
            <a:endParaRPr lang="ko-KR" altLang="en-US" sz="9600" dirty="0">
              <a:solidFill>
                <a:srgbClr val="501C1C"/>
              </a:solidFill>
              <a:latin typeface="HY견고딕" pitchFamily="18" charset="-127"/>
              <a:ea typeface="HY견고딕" pitchFamily="18" charset="-127"/>
            </a:endParaRPr>
          </a:p>
        </p:txBody>
      </p:sp>
      <p:sp>
        <p:nvSpPr>
          <p:cNvPr id="41" name="직사각형 40"/>
          <p:cNvSpPr/>
          <p:nvPr/>
        </p:nvSpPr>
        <p:spPr>
          <a:xfrm>
            <a:off x="0" y="0"/>
            <a:ext cx="1568624" cy="332656"/>
          </a:xfrm>
          <a:prstGeom prst="rect">
            <a:avLst/>
          </a:prstGeom>
          <a:gradFill flip="none" rotWithShape="1">
            <a:gsLst>
              <a:gs pos="41000">
                <a:srgbClr val="C00000"/>
              </a:gs>
              <a:gs pos="100000">
                <a:srgbClr val="501C1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contourW="3810">
              <a:contourClr>
                <a:schemeClr val="tx1"/>
              </a:contourClr>
            </a:sp3d>
          </a:bodyPr>
          <a:lstStyle/>
          <a:p>
            <a:pPr algn="ctr"/>
            <a:r>
              <a:rPr lang="en-US" altLang="ko-KR" sz="1600" dirty="0" smtClean="0">
                <a:solidFill>
                  <a:schemeClr val="tx1"/>
                </a:solidFill>
              </a:rPr>
              <a:t>Remember</a:t>
            </a:r>
            <a:endParaRPr lang="ko-KR" altLang="en-US" sz="1600" dirty="0">
              <a:solidFill>
                <a:schemeClr val="tx1"/>
              </a:solidFill>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0" y="0"/>
            <a:ext cx="990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p:cNvSpPr txBox="1"/>
          <p:nvPr/>
        </p:nvSpPr>
        <p:spPr>
          <a:xfrm>
            <a:off x="56456" y="131148"/>
            <a:ext cx="2916324" cy="1569660"/>
          </a:xfrm>
          <a:prstGeom prst="rect">
            <a:avLst/>
          </a:prstGeom>
          <a:noFill/>
        </p:spPr>
        <p:txBody>
          <a:bodyPr wrap="square" rtlCol="0">
            <a:spAutoFit/>
          </a:bodyPr>
          <a:lstStyle/>
          <a:p>
            <a:r>
              <a:rPr lang="en-US" altLang="ko-KR" sz="9600" dirty="0" smtClean="0">
                <a:solidFill>
                  <a:schemeClr val="tx1">
                    <a:lumMod val="75000"/>
                    <a:lumOff val="25000"/>
                  </a:schemeClr>
                </a:solidFill>
                <a:latin typeface="HY견고딕" pitchFamily="18" charset="-127"/>
                <a:ea typeface="HY견고딕" pitchFamily="18" charset="-127"/>
              </a:rPr>
              <a:t>2</a:t>
            </a:r>
            <a:endParaRPr lang="ko-KR" altLang="en-US" sz="9600" dirty="0">
              <a:solidFill>
                <a:schemeClr val="tx1">
                  <a:lumMod val="75000"/>
                  <a:lumOff val="25000"/>
                </a:schemeClr>
              </a:solidFill>
              <a:latin typeface="HY견고딕" pitchFamily="18" charset="-127"/>
              <a:ea typeface="HY견고딕" pitchFamily="18" charset="-127"/>
            </a:endParaRPr>
          </a:p>
        </p:txBody>
      </p:sp>
      <p:sp>
        <p:nvSpPr>
          <p:cNvPr id="17" name="직사각형 16"/>
          <p:cNvSpPr/>
          <p:nvPr/>
        </p:nvSpPr>
        <p:spPr>
          <a:xfrm>
            <a:off x="0" y="188640"/>
            <a:ext cx="920552" cy="10801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p:cNvGrpSpPr/>
          <p:nvPr/>
        </p:nvGrpSpPr>
        <p:grpSpPr>
          <a:xfrm>
            <a:off x="11685748" y="-891480"/>
            <a:ext cx="2927261" cy="3753036"/>
            <a:chOff x="4556956" y="0"/>
            <a:chExt cx="5349044" cy="6858000"/>
          </a:xfrm>
        </p:grpSpPr>
        <p:sp>
          <p:nvSpPr>
            <p:cNvPr id="10" name="직사각형 9"/>
            <p:cNvSpPr/>
            <p:nvPr/>
          </p:nvSpPr>
          <p:spPr>
            <a:xfrm>
              <a:off x="4556956" y="0"/>
              <a:ext cx="534904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p>
          </p:txBody>
        </p:sp>
        <p:sp>
          <p:nvSpPr>
            <p:cNvPr id="12" name="TextBox 11"/>
            <p:cNvSpPr txBox="1"/>
            <p:nvPr/>
          </p:nvSpPr>
          <p:spPr>
            <a:xfrm>
              <a:off x="5097015" y="332656"/>
              <a:ext cx="1617506" cy="562407"/>
            </a:xfrm>
            <a:prstGeom prst="rect">
              <a:avLst/>
            </a:prstGeom>
            <a:noFill/>
          </p:spPr>
          <p:txBody>
            <a:bodyPr wrap="none" rtlCol="0">
              <a:spAutoFit/>
              <a:scene3d>
                <a:camera prst="orthographicFront"/>
                <a:lightRig rig="threePt" dir="t"/>
              </a:scene3d>
              <a:sp3d contourW="12700"/>
            </a:bodyPr>
            <a:lstStyle/>
            <a:p>
              <a:r>
                <a:rPr lang="en-US" altLang="ko-KR" sz="1400" b="1" spc="-150" dirty="0" smtClean="0">
                  <a:solidFill>
                    <a:srgbClr val="C00000"/>
                  </a:solidFill>
                  <a:latin typeface="HY견고딕" pitchFamily="18" charset="-127"/>
                  <a:ea typeface="HY견고딕" pitchFamily="18" charset="-127"/>
                </a:rPr>
                <a:t>MISSING</a:t>
              </a:r>
              <a:endParaRPr lang="ko-KR" altLang="en-US" sz="1400" b="1" spc="-150" dirty="0">
                <a:solidFill>
                  <a:srgbClr val="C00000"/>
                </a:solidFill>
                <a:latin typeface="HY견고딕" pitchFamily="18" charset="-127"/>
                <a:ea typeface="HY견고딕" pitchFamily="18" charset="-127"/>
              </a:endParaRPr>
            </a:p>
          </p:txBody>
        </p:sp>
        <p:sp>
          <p:nvSpPr>
            <p:cNvPr id="13" name="TextBox 12"/>
            <p:cNvSpPr txBox="1"/>
            <p:nvPr/>
          </p:nvSpPr>
          <p:spPr>
            <a:xfrm>
              <a:off x="5097015" y="4761148"/>
              <a:ext cx="4334450" cy="956091"/>
            </a:xfrm>
            <a:prstGeom prst="rect">
              <a:avLst/>
            </a:prstGeom>
            <a:noFill/>
          </p:spPr>
          <p:txBody>
            <a:bodyPr wrap="square" rtlCol="0">
              <a:spAutoFit/>
            </a:bodyPr>
            <a:lstStyle/>
            <a:p>
              <a:pPr algn="dist"/>
              <a:r>
                <a:rPr lang="en-US" altLang="ko-KR" sz="1400" spc="-150" dirty="0" smtClean="0">
                  <a:solidFill>
                    <a:srgbClr val="C00000"/>
                  </a:solidFill>
                  <a:latin typeface="HY견고딕" pitchFamily="18" charset="-127"/>
                  <a:ea typeface="HY견고딕" pitchFamily="18" charset="-127"/>
                </a:rPr>
                <a:t>HAVE YOU SEEN THIS FONT?</a:t>
              </a:r>
              <a:endParaRPr lang="ko-KR" altLang="en-US" sz="1400" spc="-150" dirty="0">
                <a:solidFill>
                  <a:srgbClr val="C00000"/>
                </a:solidFill>
                <a:latin typeface="HY견고딕" pitchFamily="18" charset="-127"/>
                <a:ea typeface="HY견고딕" pitchFamily="18" charset="-127"/>
              </a:endParaRPr>
            </a:p>
          </p:txBody>
        </p:sp>
        <p:sp>
          <p:nvSpPr>
            <p:cNvPr id="15" name="직사각형 14"/>
            <p:cNvSpPr/>
            <p:nvPr/>
          </p:nvSpPr>
          <p:spPr>
            <a:xfrm>
              <a:off x="4831018" y="260648"/>
              <a:ext cx="4788532" cy="6228692"/>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18" name="TextBox 17"/>
            <p:cNvSpPr txBox="1"/>
            <p:nvPr/>
          </p:nvSpPr>
          <p:spPr>
            <a:xfrm>
              <a:off x="5108034" y="5301209"/>
              <a:ext cx="4334450" cy="1349776"/>
            </a:xfrm>
            <a:prstGeom prst="rect">
              <a:avLst/>
            </a:prstGeom>
            <a:noFill/>
          </p:spPr>
          <p:txBody>
            <a:bodyPr wrap="square" rtlCol="0">
              <a:spAutoFit/>
            </a:bodyPr>
            <a:lstStyle/>
            <a:p>
              <a:pPr algn="ctr"/>
              <a:r>
                <a:rPr lang="en-US" altLang="ko-KR" sz="1400" spc="-150" dirty="0" smtClean="0">
                  <a:latin typeface="HY견고딕" pitchFamily="18" charset="-127"/>
                  <a:ea typeface="HY견고딕" pitchFamily="18" charset="-127"/>
                </a:rPr>
                <a:t>IF YOU HAVE ANY INFORMATION</a:t>
              </a:r>
            </a:p>
            <a:p>
              <a:pPr algn="ctr"/>
              <a:r>
                <a:rPr lang="en-US" altLang="ko-KR" sz="1400" spc="-150" dirty="0" smtClean="0">
                  <a:latin typeface="HY견고딕" pitchFamily="18" charset="-127"/>
                  <a:ea typeface="HY견고딕" pitchFamily="18" charset="-127"/>
                </a:rPr>
                <a:t>PLEASE CONTACT</a:t>
              </a:r>
              <a:endParaRPr lang="ko-KR" altLang="en-US" sz="1400" spc="-150" dirty="0">
                <a:latin typeface="HY견고딕" pitchFamily="18" charset="-127"/>
                <a:ea typeface="HY견고딕" pitchFamily="18" charset="-127"/>
              </a:endParaRPr>
            </a:p>
          </p:txBody>
        </p:sp>
        <p:cxnSp>
          <p:nvCxnSpPr>
            <p:cNvPr id="20" name="직선 연결선 19"/>
            <p:cNvCxnSpPr/>
            <p:nvPr/>
          </p:nvCxnSpPr>
          <p:spPr>
            <a:xfrm>
              <a:off x="4964017" y="5250439"/>
              <a:ext cx="4500500" cy="0"/>
            </a:xfrm>
            <a:prstGeom prst="line">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cxnSp>
        <p:pic>
          <p:nvPicPr>
            <p:cNvPr id="19" name="그림 18" descr="font_moving.gif"/>
            <p:cNvPicPr>
              <a:picLocks noChangeAspect="1"/>
            </p:cNvPicPr>
            <p:nvPr/>
          </p:nvPicPr>
          <p:blipFill>
            <a:blip r:embed="rId3" cstate="print"/>
            <a:stretch>
              <a:fillRect/>
            </a:stretch>
          </p:blipFill>
          <p:spPr>
            <a:xfrm>
              <a:off x="5097016" y="1700808"/>
              <a:ext cx="4421619" cy="2844316"/>
            </a:xfrm>
            <a:prstGeom prst="rect">
              <a:avLst/>
            </a:prstGeom>
          </p:spPr>
        </p:pic>
      </p:grpSp>
      <p:grpSp>
        <p:nvGrpSpPr>
          <p:cNvPr id="39" name="그룹 38"/>
          <p:cNvGrpSpPr/>
          <p:nvPr/>
        </p:nvGrpSpPr>
        <p:grpSpPr>
          <a:xfrm>
            <a:off x="821865" y="1907540"/>
            <a:ext cx="1973617" cy="1560369"/>
            <a:chOff x="821865" y="1907540"/>
            <a:chExt cx="1973617" cy="1560369"/>
          </a:xfrm>
        </p:grpSpPr>
        <p:sp>
          <p:nvSpPr>
            <p:cNvPr id="21" name="직사각형 14"/>
            <p:cNvSpPr>
              <a:spLocks noChangeArrowheads="1"/>
            </p:cNvSpPr>
            <p:nvPr/>
          </p:nvSpPr>
          <p:spPr bwMode="auto">
            <a:xfrm>
              <a:off x="821865" y="1907540"/>
              <a:ext cx="1973617" cy="830997"/>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48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글꼴을</a:t>
              </a:r>
              <a:endParaRPr lang="ko-KR" altLang="en-US" sz="4800" spc="-150" dirty="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p:txBody>
        </p:sp>
        <p:sp>
          <p:nvSpPr>
            <p:cNvPr id="23" name="직사각형 14"/>
            <p:cNvSpPr>
              <a:spLocks noChangeArrowheads="1"/>
            </p:cNvSpPr>
            <p:nvPr/>
          </p:nvSpPr>
          <p:spPr bwMode="auto">
            <a:xfrm>
              <a:off x="821865" y="2636912"/>
              <a:ext cx="1973617" cy="830997"/>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48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찾아라</a:t>
              </a:r>
              <a:endParaRPr lang="ko-KR" altLang="en-US" sz="4800" spc="-150" dirty="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p:txBody>
        </p:sp>
      </p:grpSp>
      <p:grpSp>
        <p:nvGrpSpPr>
          <p:cNvPr id="28" name="그룹 27"/>
          <p:cNvGrpSpPr/>
          <p:nvPr/>
        </p:nvGrpSpPr>
        <p:grpSpPr>
          <a:xfrm>
            <a:off x="4772980" y="944724"/>
            <a:ext cx="4428492" cy="4428492"/>
            <a:chOff x="4448944" y="872716"/>
            <a:chExt cx="4788532" cy="4788532"/>
          </a:xfrm>
        </p:grpSpPr>
        <p:pic>
          <p:nvPicPr>
            <p:cNvPr id="26" name="그림 25" descr="search.png"/>
            <p:cNvPicPr>
              <a:picLocks noChangeAspect="1"/>
            </p:cNvPicPr>
            <p:nvPr/>
          </p:nvPicPr>
          <p:blipFill>
            <a:blip r:embed="rId4" cstate="print"/>
            <a:stretch>
              <a:fillRect/>
            </a:stretch>
          </p:blipFill>
          <p:spPr>
            <a:xfrm>
              <a:off x="4448944" y="872716"/>
              <a:ext cx="4788532" cy="4788532"/>
            </a:xfrm>
            <a:prstGeom prst="rect">
              <a:avLst/>
            </a:prstGeom>
          </p:spPr>
        </p:pic>
        <p:pic>
          <p:nvPicPr>
            <p:cNvPr id="25" name="그림 24" descr="Fonts.png"/>
            <p:cNvPicPr>
              <a:picLocks noChangeAspect="1"/>
            </p:cNvPicPr>
            <p:nvPr/>
          </p:nvPicPr>
          <p:blipFill>
            <a:blip r:embed="rId5" cstate="print"/>
            <a:stretch>
              <a:fillRect/>
            </a:stretch>
          </p:blipFill>
          <p:spPr>
            <a:xfrm>
              <a:off x="5686723" y="1972291"/>
              <a:ext cx="1152128" cy="1152128"/>
            </a:xfrm>
            <a:prstGeom prst="rect">
              <a:avLst/>
            </a:prstGeom>
          </p:spPr>
        </p:pic>
      </p:grpSp>
      <p:pic>
        <p:nvPicPr>
          <p:cNvPr id="27" name="그림 26" descr="letter.png"/>
          <p:cNvPicPr>
            <a:picLocks noChangeAspect="1"/>
          </p:cNvPicPr>
          <p:nvPr/>
        </p:nvPicPr>
        <p:blipFill>
          <a:blip r:embed="rId6" cstate="print"/>
          <a:stretch>
            <a:fillRect/>
          </a:stretch>
        </p:blipFill>
        <p:spPr>
          <a:xfrm>
            <a:off x="11577736" y="3176972"/>
            <a:ext cx="900100" cy="900100"/>
          </a:xfrm>
          <a:prstGeom prst="rect">
            <a:avLst/>
          </a:prstGeom>
        </p:spPr>
      </p:pic>
      <p:grpSp>
        <p:nvGrpSpPr>
          <p:cNvPr id="36" name="그룹 35"/>
          <p:cNvGrpSpPr/>
          <p:nvPr/>
        </p:nvGrpSpPr>
        <p:grpSpPr>
          <a:xfrm>
            <a:off x="907487" y="3933056"/>
            <a:ext cx="1199367" cy="1008112"/>
            <a:chOff x="907487" y="3933056"/>
            <a:chExt cx="1199367" cy="1008112"/>
          </a:xfrm>
        </p:grpSpPr>
        <p:sp>
          <p:nvSpPr>
            <p:cNvPr id="30" name="직사각형 14"/>
            <p:cNvSpPr>
              <a:spLocks noChangeArrowheads="1"/>
            </p:cNvSpPr>
            <p:nvPr/>
          </p:nvSpPr>
          <p:spPr bwMode="auto">
            <a:xfrm>
              <a:off x="907487" y="4233282"/>
              <a:ext cx="1199367" cy="707886"/>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파일의</a:t>
              </a:r>
              <a:endParaRPr lang="en-US" altLang="ko-KR" sz="2000" spc="-150" dirty="0" smtClean="0">
                <a:solidFill>
                  <a:srgbClr val="C00000"/>
                </a:solidFill>
                <a:latin typeface="맑은 고딕" panose="020B0503020000020004" pitchFamily="50" charset="-127"/>
                <a:ea typeface="맑은 고딕" panose="020B0503020000020004" pitchFamily="50" charset="-127"/>
              </a:endParaRPr>
            </a:p>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글꼴 포함</a:t>
              </a:r>
              <a:endParaRPr lang="ko-KR" altLang="en-US" sz="2000" spc="-150" dirty="0">
                <a:solidFill>
                  <a:srgbClr val="C00000"/>
                </a:solidFill>
                <a:latin typeface="맑은 고딕" panose="020B0503020000020004" pitchFamily="50" charset="-127"/>
                <a:ea typeface="맑은 고딕" panose="020B0503020000020004" pitchFamily="50" charset="-127"/>
              </a:endParaRPr>
            </a:p>
          </p:txBody>
        </p:sp>
        <p:sp>
          <p:nvSpPr>
            <p:cNvPr id="33" name="직사각형 14"/>
            <p:cNvSpPr>
              <a:spLocks noChangeArrowheads="1"/>
            </p:cNvSpPr>
            <p:nvPr/>
          </p:nvSpPr>
          <p:spPr bwMode="auto">
            <a:xfrm>
              <a:off x="914673" y="3933056"/>
              <a:ext cx="292068" cy="369332"/>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en-US" altLang="ko-KR" spc="-150" dirty="0" smtClean="0">
                  <a:solidFill>
                    <a:srgbClr val="C00000"/>
                  </a:solidFill>
                  <a:latin typeface="맑은 고딕" panose="020B0503020000020004" pitchFamily="50" charset="-127"/>
                  <a:ea typeface="맑은 고딕" panose="020B0503020000020004" pitchFamily="50" charset="-127"/>
                </a:rPr>
                <a:t>1</a:t>
              </a:r>
              <a:endParaRPr lang="ko-KR" altLang="en-US" spc="-150" dirty="0" smtClean="0">
                <a:solidFill>
                  <a:srgbClr val="C00000"/>
                </a:solidFill>
                <a:latin typeface="맑은 고딕" panose="020B0503020000020004" pitchFamily="50" charset="-127"/>
                <a:ea typeface="맑은 고딕" panose="020B0503020000020004" pitchFamily="50" charset="-127"/>
              </a:endParaRPr>
            </a:p>
          </p:txBody>
        </p:sp>
      </p:grpSp>
      <p:grpSp>
        <p:nvGrpSpPr>
          <p:cNvPr id="37" name="그룹 36"/>
          <p:cNvGrpSpPr/>
          <p:nvPr/>
        </p:nvGrpSpPr>
        <p:grpSpPr>
          <a:xfrm>
            <a:off x="2192161" y="3933056"/>
            <a:ext cx="1199367" cy="1008112"/>
            <a:chOff x="2192161" y="3933056"/>
            <a:chExt cx="1199367" cy="1008112"/>
          </a:xfrm>
        </p:grpSpPr>
        <p:sp>
          <p:nvSpPr>
            <p:cNvPr id="31" name="직사각형 14"/>
            <p:cNvSpPr>
              <a:spLocks noChangeArrowheads="1"/>
            </p:cNvSpPr>
            <p:nvPr/>
          </p:nvSpPr>
          <p:spPr bwMode="auto">
            <a:xfrm>
              <a:off x="2192161" y="4233282"/>
              <a:ext cx="1199367" cy="707886"/>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누락된</a:t>
              </a:r>
              <a:endParaRPr lang="en-US" altLang="ko-KR" sz="2000" spc="-150" dirty="0" smtClean="0">
                <a:solidFill>
                  <a:srgbClr val="C00000"/>
                </a:solidFill>
                <a:latin typeface="맑은 고딕" panose="020B0503020000020004" pitchFamily="50" charset="-127"/>
                <a:ea typeface="맑은 고딕" panose="020B0503020000020004" pitchFamily="50" charset="-127"/>
              </a:endParaRPr>
            </a:p>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글꼴 찾기</a:t>
              </a:r>
            </a:p>
          </p:txBody>
        </p:sp>
        <p:sp>
          <p:nvSpPr>
            <p:cNvPr id="34" name="직사각형 14"/>
            <p:cNvSpPr>
              <a:spLocks noChangeArrowheads="1"/>
            </p:cNvSpPr>
            <p:nvPr/>
          </p:nvSpPr>
          <p:spPr bwMode="auto">
            <a:xfrm>
              <a:off x="2199347" y="3933056"/>
              <a:ext cx="292068" cy="369332"/>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en-US" altLang="ko-KR" spc="-150" dirty="0" smtClean="0">
                  <a:solidFill>
                    <a:srgbClr val="C00000"/>
                  </a:solidFill>
                  <a:latin typeface="맑은 고딕" panose="020B0503020000020004" pitchFamily="50" charset="-127"/>
                  <a:ea typeface="맑은 고딕" panose="020B0503020000020004" pitchFamily="50" charset="-127"/>
                </a:rPr>
                <a:t>2</a:t>
              </a:r>
              <a:endParaRPr lang="ko-KR" altLang="en-US" spc="-150" dirty="0" smtClean="0">
                <a:solidFill>
                  <a:srgbClr val="C00000"/>
                </a:solidFill>
                <a:latin typeface="맑은 고딕" panose="020B0503020000020004" pitchFamily="50" charset="-127"/>
                <a:ea typeface="맑은 고딕" panose="020B0503020000020004" pitchFamily="50" charset="-127"/>
              </a:endParaRPr>
            </a:p>
          </p:txBody>
        </p:sp>
      </p:grpSp>
      <p:grpSp>
        <p:nvGrpSpPr>
          <p:cNvPr id="38" name="그룹 37"/>
          <p:cNvGrpSpPr/>
          <p:nvPr/>
        </p:nvGrpSpPr>
        <p:grpSpPr>
          <a:xfrm>
            <a:off x="3476836" y="3933056"/>
            <a:ext cx="1133644" cy="1008112"/>
            <a:chOff x="3476836" y="3933056"/>
            <a:chExt cx="1133644" cy="1008112"/>
          </a:xfrm>
        </p:grpSpPr>
        <p:sp>
          <p:nvSpPr>
            <p:cNvPr id="32" name="직사각형 14"/>
            <p:cNvSpPr>
              <a:spLocks noChangeArrowheads="1"/>
            </p:cNvSpPr>
            <p:nvPr/>
          </p:nvSpPr>
          <p:spPr bwMode="auto">
            <a:xfrm>
              <a:off x="3476836" y="4233282"/>
              <a:ext cx="1133644" cy="707886"/>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폰트</a:t>
              </a:r>
              <a:endParaRPr lang="en-US" altLang="ko-KR" sz="2000" spc="-150" dirty="0" smtClean="0">
                <a:solidFill>
                  <a:srgbClr val="C00000"/>
                </a:solidFill>
                <a:latin typeface="맑은 고딕" panose="020B0503020000020004" pitchFamily="50" charset="-127"/>
                <a:ea typeface="맑은 고딕" panose="020B0503020000020004" pitchFamily="50" charset="-127"/>
              </a:endParaRPr>
            </a:p>
            <a:p>
              <a:pPr indent="-273050">
                <a:buClr>
                  <a:srgbClr val="000000"/>
                </a:buClr>
                <a:buSzPct val="120000"/>
                <a:tabLst>
                  <a:tab pos="5648325" algn="l"/>
                </a:tabLst>
                <a:defRPr/>
              </a:pPr>
              <a:r>
                <a:rPr lang="ko-KR" altLang="en-US" sz="2000" spc="-150" dirty="0" smtClean="0">
                  <a:solidFill>
                    <a:srgbClr val="C00000"/>
                  </a:solidFill>
                  <a:latin typeface="맑은 고딕" panose="020B0503020000020004" pitchFamily="50" charset="-127"/>
                  <a:ea typeface="맑은 고딕" panose="020B0503020000020004" pitchFamily="50" charset="-127"/>
                </a:rPr>
                <a:t>설치하기</a:t>
              </a:r>
            </a:p>
          </p:txBody>
        </p:sp>
        <p:sp>
          <p:nvSpPr>
            <p:cNvPr id="35" name="직사각형 14"/>
            <p:cNvSpPr>
              <a:spLocks noChangeArrowheads="1"/>
            </p:cNvSpPr>
            <p:nvPr/>
          </p:nvSpPr>
          <p:spPr bwMode="auto">
            <a:xfrm>
              <a:off x="3484022" y="3933056"/>
              <a:ext cx="292068" cy="369332"/>
            </a:xfrm>
            <a:prstGeom prst="rect">
              <a:avLst/>
            </a:prstGeom>
            <a:noFill/>
          </p:spPr>
          <p:txBody>
            <a:bodyPr wrap="none">
              <a:spAutoFit/>
              <a:scene3d>
                <a:camera prst="orthographicFront"/>
                <a:lightRig rig="threePt" dir="t"/>
              </a:scene3d>
              <a:sp3d>
                <a:bevelT w="1270"/>
                <a:contourClr>
                  <a:schemeClr val="bg1"/>
                </a:contourClr>
              </a:sp3d>
            </a:bodyPr>
            <a:lstStyle/>
            <a:p>
              <a:pPr indent="-273050">
                <a:buClr>
                  <a:srgbClr val="000000"/>
                </a:buClr>
                <a:buSzPct val="120000"/>
                <a:tabLst>
                  <a:tab pos="5648325" algn="l"/>
                </a:tabLst>
                <a:defRPr/>
              </a:pPr>
              <a:r>
                <a:rPr lang="en-US" altLang="ko-KR" spc="-150" dirty="0" smtClean="0">
                  <a:solidFill>
                    <a:srgbClr val="C00000"/>
                  </a:solidFill>
                  <a:latin typeface="맑은 고딕" panose="020B0503020000020004" pitchFamily="50" charset="-127"/>
                  <a:ea typeface="맑은 고딕" panose="020B0503020000020004" pitchFamily="50" charset="-127"/>
                </a:rPr>
                <a:t>3</a:t>
              </a:r>
              <a:endParaRPr lang="ko-KR" altLang="en-US" spc="-150" dirty="0" smtClean="0">
                <a:solidFill>
                  <a:srgbClr val="C00000"/>
                </a:solidFill>
                <a:latin typeface="맑은 고딕" panose="020B0503020000020004" pitchFamily="50" charset="-127"/>
                <a:ea typeface="맑은 고딕" panose="020B0503020000020004" pitchFamily="50" charset="-127"/>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srcRect/>
          <a:stretch>
            <a:fillRect/>
          </a:stretch>
        </p:blipFill>
        <p:spPr bwMode="auto">
          <a:xfrm>
            <a:off x="0" y="0"/>
            <a:ext cx="9906000" cy="6858000"/>
          </a:xfrm>
          <a:prstGeom prst="rect">
            <a:avLst/>
          </a:prstGeom>
          <a:noFill/>
          <a:ln w="9525">
            <a:noFill/>
            <a:miter lim="800000"/>
            <a:headEnd/>
            <a:tailEnd/>
          </a:ln>
        </p:spPr>
      </p:pic>
      <p:sp>
        <p:nvSpPr>
          <p:cNvPr id="10" name="타원 9"/>
          <p:cNvSpPr/>
          <p:nvPr/>
        </p:nvSpPr>
        <p:spPr>
          <a:xfrm>
            <a:off x="272480" y="676147"/>
            <a:ext cx="684076" cy="684076"/>
          </a:xfrm>
          <a:prstGeom prst="ellipse">
            <a:avLst/>
          </a:prstGeom>
          <a:no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1" name="그룹 20"/>
          <p:cNvGrpSpPr/>
          <p:nvPr/>
        </p:nvGrpSpPr>
        <p:grpSpPr>
          <a:xfrm>
            <a:off x="0" y="1484784"/>
            <a:ext cx="9906000" cy="3060340"/>
            <a:chOff x="0" y="1556792"/>
            <a:chExt cx="9906000" cy="3060340"/>
          </a:xfrm>
        </p:grpSpPr>
        <p:sp>
          <p:nvSpPr>
            <p:cNvPr id="19" name="직사각형 18"/>
            <p:cNvSpPr/>
            <p:nvPr/>
          </p:nvSpPr>
          <p:spPr>
            <a:xfrm>
              <a:off x="0" y="1556792"/>
              <a:ext cx="9906000" cy="306034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p:cNvSpPr txBox="1"/>
            <p:nvPr/>
          </p:nvSpPr>
          <p:spPr>
            <a:xfrm>
              <a:off x="1691787" y="2106722"/>
              <a:ext cx="6609502" cy="1754326"/>
            </a:xfrm>
            <a:prstGeom prst="rect">
              <a:avLst/>
            </a:prstGeom>
            <a:noFill/>
          </p:spPr>
          <p:txBody>
            <a:bodyPr wrap="none">
              <a:spAutoFit/>
              <a:scene3d>
                <a:camera prst="orthographicFront"/>
                <a:lightRig rig="threePt" dir="t"/>
              </a:scene3d>
              <a:sp3d>
                <a:bevelT w="1270"/>
                <a:contourClr>
                  <a:schemeClr val="bg1"/>
                </a:contourClr>
              </a:sp3d>
            </a:bodyPr>
            <a:lstStyle/>
            <a:p>
              <a:pPr indent="-273050" algn="ctr">
                <a:buClr>
                  <a:srgbClr val="000000"/>
                </a:buClr>
                <a:buSzPct val="120000"/>
                <a:tabLst>
                  <a:tab pos="5648325" algn="l"/>
                </a:tabLst>
                <a:defRPr/>
              </a:pPr>
              <a:r>
                <a:rPr lang="ko-KR" altLang="en-US" sz="3600" spc="-150" dirty="0" smtClean="0">
                  <a:solidFill>
                    <a:srgbClr val="FFC000"/>
                  </a:soli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내 노트북에서만 열면</a:t>
              </a:r>
              <a:endParaRPr lang="en-US" altLang="ko-KR" sz="3600" spc="-150" dirty="0" smtClean="0">
                <a:solidFill>
                  <a:srgbClr val="FFC000"/>
                </a:soli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endParaRPr>
            </a:p>
            <a:p>
              <a:pPr indent="-273050" algn="ctr">
                <a:buClr>
                  <a:srgbClr val="000000"/>
                </a:buClr>
                <a:buSzPct val="120000"/>
                <a:tabLst>
                  <a:tab pos="5648325" algn="l"/>
                </a:tabLst>
                <a:defRPr/>
              </a:pPr>
              <a:r>
                <a:rPr lang="ko-KR" altLang="en-US" sz="3600" spc="-150" dirty="0" err="1"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퀄리티가</a:t>
              </a:r>
              <a:r>
                <a:rPr lang="ko-KR" altLang="en-US" sz="36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 떨어져 보이는 이 현상</a:t>
              </a:r>
              <a:r>
                <a:rPr lang="en-US" altLang="ko-KR" sz="3600" spc="-150" dirty="0" smtClean="0">
                  <a:gradFill>
                    <a:gsLst>
                      <a:gs pos="48000">
                        <a:prstClr val="white"/>
                      </a:gs>
                      <a:gs pos="49000">
                        <a:prstClr val="white">
                          <a:lumMod val="75000"/>
                        </a:prstClr>
                      </a:gs>
                    </a:gsLst>
                    <a:lin ang="5400000" scaled="0"/>
                  </a:gra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a:t>
              </a:r>
            </a:p>
            <a:p>
              <a:pPr indent="-273050" algn="ctr">
                <a:buClr>
                  <a:srgbClr val="000000"/>
                </a:buClr>
                <a:buSzPct val="120000"/>
                <a:tabLst>
                  <a:tab pos="5648325" algn="l"/>
                </a:tabLst>
                <a:defRPr/>
              </a:pPr>
              <a:r>
                <a:rPr lang="ko-KR" altLang="en-US" sz="3600" spc="-150" dirty="0" smtClean="0">
                  <a:solidFill>
                    <a:schemeClr val="tx2">
                      <a:lumMod val="60000"/>
                      <a:lumOff val="40000"/>
                    </a:schemeClr>
                  </a:soli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무엇이 문제일까요</a:t>
              </a:r>
              <a:r>
                <a:rPr lang="en-US" altLang="ko-KR" sz="3600" spc="-150" dirty="0" smtClean="0">
                  <a:solidFill>
                    <a:schemeClr val="tx2">
                      <a:lumMod val="60000"/>
                      <a:lumOff val="40000"/>
                    </a:schemeClr>
                  </a:soli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a:t>
              </a:r>
            </a:p>
          </p:txBody>
        </p:sp>
      </p:grpSp>
      <p:sp>
        <p:nvSpPr>
          <p:cNvPr id="22" name="TextBox 21"/>
          <p:cNvSpPr txBox="1"/>
          <p:nvPr/>
        </p:nvSpPr>
        <p:spPr>
          <a:xfrm>
            <a:off x="8377056" y="3975447"/>
            <a:ext cx="1505540" cy="461665"/>
          </a:xfrm>
          <a:prstGeom prst="rect">
            <a:avLst/>
          </a:prstGeom>
        </p:spPr>
        <p:txBody>
          <a:bodyPr wrap="none" rtlCol="0">
            <a:spAutoFit/>
          </a:bodyPr>
          <a:lstStyle/>
          <a:p>
            <a:r>
              <a:rPr lang="ko-KR" altLang="en-US" sz="2400" spc="-150" dirty="0" smtClean="0">
                <a:solidFill>
                  <a:srgbClr val="FF0000"/>
                </a:soli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정답</a:t>
            </a:r>
            <a:r>
              <a:rPr lang="en-US" altLang="ko-KR" sz="2400" spc="-150" dirty="0" smtClean="0">
                <a:solidFill>
                  <a:srgbClr val="FF0000"/>
                </a:soli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 </a:t>
            </a:r>
            <a:r>
              <a:rPr lang="ko-KR" altLang="en-US" sz="2400" spc="-150" dirty="0" smtClean="0">
                <a:solidFill>
                  <a:srgbClr val="FF0000"/>
                </a:solidFill>
                <a:effectLst>
                  <a:outerShdw blurRad="50800" dist="50800" dir="5400000" algn="ctr" rotWithShape="0">
                    <a:srgbClr val="000000">
                      <a:alpha val="67000"/>
                    </a:srgbClr>
                  </a:outerShdw>
                </a:effectLst>
                <a:latin typeface="맑은 고딕" panose="020B0503020000020004" pitchFamily="50" charset="-127"/>
                <a:ea typeface="맑은 고딕" panose="020B0503020000020004" pitchFamily="50" charset="-127"/>
              </a:rPr>
              <a:t>글꼴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slide(fromBottom)">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4_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테마">
  <a:themeElements>
    <a:clrScheme name="사용자 지정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2F2F2"/>
      </a:hlink>
      <a:folHlink>
        <a:srgbClr val="A5A5A5"/>
      </a:folHlink>
    </a:clrScheme>
    <a:fontScheme name="나눔고딕">
      <a:majorFont>
        <a:latin typeface="나눔고딕"/>
        <a:ea typeface="나눔고딕"/>
        <a:cs typeface=""/>
      </a:majorFont>
      <a:minorFont>
        <a:latin typeface="나눔고딕"/>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Office 테마">
  <a:themeElements>
    <a:clrScheme name="사용자 지정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2F2F2"/>
      </a:hlink>
      <a:folHlink>
        <a:srgbClr val="A5A5A5"/>
      </a:folHlink>
    </a:clrScheme>
    <a:fontScheme name="나눔고딕">
      <a:majorFont>
        <a:latin typeface="나눔고딕"/>
        <a:ea typeface="나눔고딕"/>
        <a:cs typeface=""/>
      </a:majorFont>
      <a:minorFont>
        <a:latin typeface="나눔고딕"/>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Office 테마">
  <a:themeElements>
    <a:clrScheme name="사용자 지정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2F2F2"/>
      </a:hlink>
      <a:folHlink>
        <a:srgbClr val="A5A5A5"/>
      </a:folHlink>
    </a:clrScheme>
    <a:fontScheme name="나눔고딕">
      <a:majorFont>
        <a:latin typeface="나눔고딕"/>
        <a:ea typeface="나눔고딕"/>
        <a:cs typeface=""/>
      </a:majorFont>
      <a:minorFont>
        <a:latin typeface="나눔고딕"/>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2_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3200" dirty="0" smtClean="0">
            <a:latin typeface="굵은안상수체" pitchFamily="2" charset="-127"/>
            <a:ea typeface="굵은안상수체" pitchFamily="2" charset="-127"/>
          </a:defRPr>
        </a:defPPr>
      </a:lstStyle>
    </a:txDef>
  </a:objectDefaults>
  <a:extraClrSchemeLst/>
</a:theme>
</file>

<file path=ppt/theme/theme9.xml><?xml version="1.0" encoding="utf-8"?>
<a:theme xmlns:a="http://schemas.openxmlformats.org/drawingml/2006/main" name="3_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1435</Words>
  <Application>Microsoft Office PowerPoint</Application>
  <PresentationFormat>A4 용지(210x297mm)</PresentationFormat>
  <Paragraphs>550</Paragraphs>
  <Slides>67</Slides>
  <Notes>43</Notes>
  <HiddenSlides>0</HiddenSlides>
  <MMClips>6</MMClips>
  <ScaleCrop>false</ScaleCrop>
  <HeadingPairs>
    <vt:vector size="4" baseType="variant">
      <vt:variant>
        <vt:lpstr>테마</vt:lpstr>
      </vt:variant>
      <vt:variant>
        <vt:i4>10</vt:i4>
      </vt:variant>
      <vt:variant>
        <vt:lpstr>슬라이드 제목</vt:lpstr>
      </vt:variant>
      <vt:variant>
        <vt:i4>67</vt:i4>
      </vt:variant>
    </vt:vector>
  </HeadingPairs>
  <TitlesOfParts>
    <vt:vector size="77" baseType="lpstr">
      <vt:lpstr>Office 테마</vt:lpstr>
      <vt:lpstr>디자인 사용자 지정</vt:lpstr>
      <vt:lpstr>1_디자인 사용자 지정</vt:lpstr>
      <vt:lpstr>1_Office 테마</vt:lpstr>
      <vt:lpstr>2_Office 테마</vt:lpstr>
      <vt:lpstr>3_Office 테마</vt:lpstr>
      <vt:lpstr>4_Office 테마</vt:lpstr>
      <vt:lpstr>2_디자인 사용자 지정</vt:lpstr>
      <vt:lpstr>3_디자인 사용자 지정</vt:lpstr>
      <vt:lpstr>4_디자인 사용자 지정</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문서의 제목 나눔고딕 B, 42pt</vt:lpstr>
      <vt:lpstr>페이지 제목</vt:lpstr>
      <vt:lpstr>페이지 제목</vt:lpstr>
      <vt:lpstr>페이지 제목</vt:lpstr>
      <vt:lpstr>페이지 제목</vt:lpstr>
      <vt:lpstr>글로벌 비즈니스</vt:lpstr>
      <vt:lpstr>페이지 제목</vt:lpstr>
      <vt:lpstr>감사합니다</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
  <cp:lastModifiedBy/>
  <cp:revision>395</cp:revision>
  <dcterms:created xsi:type="dcterms:W3CDTF">2012-10-21T08:18:04Z</dcterms:created>
  <dcterms:modified xsi:type="dcterms:W3CDTF">2015-03-23T06:39:13Z</dcterms:modified>
</cp:coreProperties>
</file>